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07" d="100"/>
          <a:sy n="107" d="100"/>
        </p:scale>
        <p:origin x="10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128</TotalTime>
  <Words>339</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Annie Melville</cp:lastModifiedBy>
  <cp:revision>31</cp:revision>
  <dcterms:created xsi:type="dcterms:W3CDTF">2019-03-11T15:10:20Z</dcterms:created>
  <dcterms:modified xsi:type="dcterms:W3CDTF">2020-03-24T09:56:31Z</dcterms:modified>
</cp:coreProperties>
</file>