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29.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5.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5.xml"/>
  <Override ContentType="application/vnd.openxmlformats-officedocument.presentationml.slideLayout+xml" PartName="/ppt/slideLayouts/slideLayout18.xml"/>
  <Override ContentType="application/vnd.openxmlformats-officedocument.presentationml.slideLayout+xml" PartName="/ppt/slideLayouts/slideLayout11.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7.xml"/>
  <Override ContentType="application/vnd.openxmlformats-officedocument.presentationml.slideLayout+xml" PartName="/ppt/slideLayouts/slideLayout16.xml"/>
  <Override ContentType="application/vnd.openxmlformats-officedocument.presentationml.slideLayout+xml" PartName="/ppt/slideLayouts/slideLayout20.xml"/>
  <Override ContentType="application/vnd.openxmlformats-officedocument.presentationml.slideLayout+xml" PartName="/ppt/slideLayouts/slideLayout9.xml"/>
  <Override ContentType="application/vnd.openxmlformats-officedocument.presentationml.slideLayout+xml" PartName="/ppt/slideLayouts/slideLayout19.xml"/>
  <Override ContentType="application/vnd.openxmlformats-officedocument.presentationml.slideLayout+xml" PartName="/ppt/slideLayouts/slideLayout4.xml"/>
  <Override ContentType="application/vnd.openxmlformats-officedocument.presentationml.slideLayout+xml" PartName="/ppt/slideLayouts/slideLayout17.xml"/>
  <Override ContentType="application/vnd.openxmlformats-officedocument.presentationml.slideLayout+xml" PartName="/ppt/slideLayouts/slideLayout14.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21.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0" r:id="rId30"/>
    <p:sldId id="281" r:id="rId31"/>
    <p:sldId id="282" r:id="rId32"/>
    <p:sldId id="283" r:id="rId33"/>
    <p:sldId id="284" r:id="rId34"/>
    <p:sldId id="285" r:id="rId35"/>
  </p:sldIdLst>
  <p:sldSz cy="6858000" cx="12192000"/>
  <p:notesSz cx="6858000" cy="9144000"/>
  <p:embeddedFontLst>
    <p:embeddedFont>
      <p:font typeface="Lato"/>
      <p:regular r:id="rId36"/>
      <p:bold r:id="rId37"/>
      <p:italic r:id="rId38"/>
      <p:boldItalic r:id="rId39"/>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GoogleSlidesCustomDataVersion2">
      <go:slidesCustomData xmlns:go="http://customooxmlschemas.google.com/" r:id="rId40" roundtripDataSignature="AMtx7miv8Q81mnqgg4048BTcDIl5y0JNpA=="/>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3ECF4507-8A2C-4186-85A5-AC11AB06072F}">
  <a:tblStyle styleId="{3ECF4507-8A2C-4186-85A5-AC11AB06072F}" styleName="Table_0">
    <a:wholeTbl>
      <a:tcTxStyle b="off" i="off">
        <a:font>
          <a:latin typeface="Arial"/>
          <a:ea typeface="Arial"/>
          <a:cs typeface="Arial"/>
        </a:font>
        <a:srgbClr val="000000"/>
      </a:tcTxStyle>
      <a:tcStyle>
        <a:tcBdr>
          <a:left>
            <a:ln cap="flat" cmpd="sng" w="9525">
              <a:solidFill>
                <a:srgbClr val="9E9E9E"/>
              </a:solidFill>
              <a:prstDash val="solid"/>
              <a:round/>
              <a:headEnd len="sm" w="sm" type="none"/>
              <a:tailEnd len="sm" w="sm" type="none"/>
            </a:ln>
          </a:left>
          <a:right>
            <a:ln cap="flat" cmpd="sng" w="9525">
              <a:solidFill>
                <a:srgbClr val="9E9E9E"/>
              </a:solidFill>
              <a:prstDash val="solid"/>
              <a:round/>
              <a:headEnd len="sm" w="sm" type="none"/>
              <a:tailEnd len="sm" w="sm" type="none"/>
            </a:ln>
          </a:right>
          <a:top>
            <a:ln cap="flat" cmpd="sng" w="9525">
              <a:solidFill>
                <a:srgbClr val="9E9E9E"/>
              </a:solidFill>
              <a:prstDash val="solid"/>
              <a:round/>
              <a:headEnd len="sm" w="sm" type="none"/>
              <a:tailEnd len="sm" w="sm" type="none"/>
            </a:ln>
          </a:top>
          <a:bottom>
            <a:ln cap="flat" cmpd="sng" w="9525">
              <a:solidFill>
                <a:srgbClr val="9E9E9E"/>
              </a:solidFill>
              <a:prstDash val="solid"/>
              <a:round/>
              <a:headEnd len="sm" w="sm" type="none"/>
              <a:tailEnd len="sm" w="sm" type="none"/>
            </a:ln>
          </a:bottom>
          <a:insideH>
            <a:ln cap="flat" cmpd="sng" w="9525">
              <a:solidFill>
                <a:srgbClr val="9E9E9E"/>
              </a:solidFill>
              <a:prstDash val="solid"/>
              <a:round/>
              <a:headEnd len="sm" w="sm" type="none"/>
              <a:tailEnd len="sm" w="sm" type="none"/>
            </a:ln>
          </a:insideH>
          <a:insideV>
            <a:ln cap="flat" cmpd="sng" w="9525">
              <a:solidFill>
                <a:srgbClr val="9E9E9E"/>
              </a:solidFill>
              <a:prstDash val="solid"/>
              <a:round/>
              <a:headEnd len="sm" w="sm" type="none"/>
              <a:tailEnd len="sm" w="sm" type="none"/>
            </a:ln>
          </a:insideV>
        </a:tcBdr>
      </a:tcStyle>
    </a:wholeTbl>
    <a:band1H>
      <a:tcTxStyle b="off" i="off"/>
    </a:band1H>
    <a:band2H>
      <a:tcTxStyle b="off" i="off"/>
    </a:band2H>
    <a:band1V>
      <a:tcTxStyle b="off" i="off"/>
    </a:band1V>
    <a:band2V>
      <a:tcTxStyle b="off" i="off"/>
    </a:band2V>
    <a:lastCol>
      <a:tcTxStyle b="off" i="off"/>
    </a:lastCol>
    <a:firstCol>
      <a:tcTxStyle b="off" i="off"/>
    </a:firstCol>
    <a:lastRow>
      <a:tcTxStyle b="off" i="off"/>
    </a:lastRow>
    <a:seCell>
      <a:tcTxStyle b="off" i="off"/>
    </a:seCell>
    <a:swCell>
      <a:tcTxStyle b="off" i="off"/>
    </a:swCell>
    <a:firstRow>
      <a:tcTxStyle b="off" i="off"/>
    </a:firstRow>
    <a:neCell>
      <a:tcTxStyle b="off" i="off"/>
    </a:neCell>
    <a:nwCell>
      <a:tcTxStyle b="off" i="off"/>
    </a:nwCell>
  </a:tblStyle>
</a:tblStyleLst>
</file>

<file path=ppt/_rels/presentation.xml.rels><?xml version="1.0" encoding="UTF-8" standalone="yes"?><Relationships xmlns="http://schemas.openxmlformats.org/package/2006/relationships"><Relationship Id="rId40" Type="http://customschemas.google.com/relationships/presentationmetadata" Target="metadata"/><Relationship Id="rId20" Type="http://schemas.openxmlformats.org/officeDocument/2006/relationships/slide" Target="slides/slide15.xml"/><Relationship Id="rId22" Type="http://schemas.openxmlformats.org/officeDocument/2006/relationships/slide" Target="slides/slide17.xml"/><Relationship Id="rId21" Type="http://schemas.openxmlformats.org/officeDocument/2006/relationships/slide" Target="slides/slide16.xml"/><Relationship Id="rId24" Type="http://schemas.openxmlformats.org/officeDocument/2006/relationships/slide" Target="slides/slide19.xml"/><Relationship Id="rId23" Type="http://schemas.openxmlformats.org/officeDocument/2006/relationships/slide" Target="slides/slide18.xml"/><Relationship Id="rId1" Type="http://schemas.openxmlformats.org/officeDocument/2006/relationships/theme" Target="theme/theme1.xml"/><Relationship Id="rId2" Type="http://schemas.openxmlformats.org/officeDocument/2006/relationships/presProps" Target="presProps.xml"/><Relationship Id="rId3"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4.xml"/><Relationship Id="rId26" Type="http://schemas.openxmlformats.org/officeDocument/2006/relationships/slide" Target="slides/slide21.xml"/><Relationship Id="rId25" Type="http://schemas.openxmlformats.org/officeDocument/2006/relationships/slide" Target="slides/slide20.xml"/><Relationship Id="rId28" Type="http://schemas.openxmlformats.org/officeDocument/2006/relationships/slide" Target="slides/slide23.xml"/><Relationship Id="rId27" Type="http://schemas.openxmlformats.org/officeDocument/2006/relationships/slide" Target="slides/slide22.xml"/><Relationship Id="rId5" Type="http://schemas.openxmlformats.org/officeDocument/2006/relationships/notesMaster" Target="notesMasters/notesMaster1.xml"/><Relationship Id="rId6" Type="http://schemas.openxmlformats.org/officeDocument/2006/relationships/slide" Target="slides/slide1.xml"/><Relationship Id="rId29" Type="http://schemas.openxmlformats.org/officeDocument/2006/relationships/slide" Target="slides/slide24.xml"/><Relationship Id="rId7" Type="http://schemas.openxmlformats.org/officeDocument/2006/relationships/slide" Target="slides/slide2.xml"/><Relationship Id="rId8" Type="http://schemas.openxmlformats.org/officeDocument/2006/relationships/slide" Target="slides/slide3.xml"/><Relationship Id="rId31" Type="http://schemas.openxmlformats.org/officeDocument/2006/relationships/slide" Target="slides/slide26.xml"/><Relationship Id="rId30" Type="http://schemas.openxmlformats.org/officeDocument/2006/relationships/slide" Target="slides/slide25.xml"/><Relationship Id="rId11" Type="http://schemas.openxmlformats.org/officeDocument/2006/relationships/slide" Target="slides/slide6.xml"/><Relationship Id="rId33" Type="http://schemas.openxmlformats.org/officeDocument/2006/relationships/slide" Target="slides/slide28.xml"/><Relationship Id="rId10" Type="http://schemas.openxmlformats.org/officeDocument/2006/relationships/slide" Target="slides/slide5.xml"/><Relationship Id="rId32" Type="http://schemas.openxmlformats.org/officeDocument/2006/relationships/slide" Target="slides/slide27.xml"/><Relationship Id="rId13" Type="http://schemas.openxmlformats.org/officeDocument/2006/relationships/slide" Target="slides/slide8.xml"/><Relationship Id="rId35" Type="http://schemas.openxmlformats.org/officeDocument/2006/relationships/slide" Target="slides/slide30.xml"/><Relationship Id="rId12" Type="http://schemas.openxmlformats.org/officeDocument/2006/relationships/slide" Target="slides/slide7.xml"/><Relationship Id="rId34" Type="http://schemas.openxmlformats.org/officeDocument/2006/relationships/slide" Target="slides/slide29.xml"/><Relationship Id="rId15" Type="http://schemas.openxmlformats.org/officeDocument/2006/relationships/slide" Target="slides/slide10.xml"/><Relationship Id="rId37" Type="http://schemas.openxmlformats.org/officeDocument/2006/relationships/font" Target="fonts/Lato-bold.fntdata"/><Relationship Id="rId14" Type="http://schemas.openxmlformats.org/officeDocument/2006/relationships/slide" Target="slides/slide9.xml"/><Relationship Id="rId36" Type="http://schemas.openxmlformats.org/officeDocument/2006/relationships/font" Target="fonts/Lato-regular.fntdata"/><Relationship Id="rId17" Type="http://schemas.openxmlformats.org/officeDocument/2006/relationships/slide" Target="slides/slide12.xml"/><Relationship Id="rId39" Type="http://schemas.openxmlformats.org/officeDocument/2006/relationships/font" Target="fonts/Lato-boldItalic.fntdata"/><Relationship Id="rId16" Type="http://schemas.openxmlformats.org/officeDocument/2006/relationships/slide" Target="slides/slide11.xml"/><Relationship Id="rId38" Type="http://schemas.openxmlformats.org/officeDocument/2006/relationships/font" Target="fonts/Lato-italic.fntdata"/><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71800" cy="458788"/>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Arial"/>
                <a:ea typeface="Arial"/>
                <a:cs typeface="Arial"/>
                <a:sym typeface="Arial"/>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9pPr>
          </a:lstStyle>
          <a:p/>
        </p:txBody>
      </p:sp>
      <p:sp>
        <p:nvSpPr>
          <p:cNvPr id="4" name="Google Shape;4;n"/>
          <p:cNvSpPr txBox="1"/>
          <p:nvPr>
            <p:ph idx="10" type="dt"/>
          </p:nvPr>
        </p:nvSpPr>
        <p:spPr>
          <a:xfrm>
            <a:off x="3884613" y="0"/>
            <a:ext cx="2971800" cy="458788"/>
          </a:xfrm>
          <a:prstGeom prst="rect">
            <a:avLst/>
          </a:prstGeom>
          <a:noFill/>
          <a:ln>
            <a:noFill/>
          </a:ln>
        </p:spPr>
        <p:txBody>
          <a:bodyPr anchorCtr="0" anchor="t" bIns="45700" lIns="91425" spcFirstLastPara="1" rIns="91425" wrap="square" tIns="45700">
            <a:noAutofit/>
          </a:bodyPr>
          <a:lstStyle>
            <a:lvl1pPr lvl="0" marR="0" rtl="0" algn="r">
              <a:lnSpc>
                <a:spcPct val="100000"/>
              </a:lnSpc>
              <a:spcBef>
                <a:spcPts val="0"/>
              </a:spcBef>
              <a:spcAft>
                <a:spcPts val="0"/>
              </a:spcAft>
              <a:buClr>
                <a:srgbClr val="000000"/>
              </a:buClr>
              <a:buSzPts val="1400"/>
              <a:buFont typeface="Arial"/>
              <a:buNone/>
              <a:defRPr b="0" i="0" sz="1200" u="none" cap="none" strike="noStrike">
                <a:solidFill>
                  <a:schemeClr val="dk1"/>
                </a:solidFill>
                <a:latin typeface="Arial"/>
                <a:ea typeface="Arial"/>
                <a:cs typeface="Arial"/>
                <a:sym typeface="Arial"/>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9pPr>
          </a:lstStyle>
          <a:p/>
        </p:txBody>
      </p:sp>
      <p:sp>
        <p:nvSpPr>
          <p:cNvPr id="5" name="Google Shape;5;n"/>
          <p:cNvSpPr/>
          <p:nvPr>
            <p:ph idx="3"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lvl1pPr indent="-228600" lvl="0" marL="4572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Arial"/>
                <a:ea typeface="Arial"/>
                <a:cs typeface="Arial"/>
                <a:sym typeface="Arial"/>
              </a:defRPr>
            </a:lvl1pPr>
            <a:lvl2pPr indent="-228600" lvl="1" marL="9144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Arial"/>
                <a:ea typeface="Arial"/>
                <a:cs typeface="Arial"/>
                <a:sym typeface="Arial"/>
              </a:defRPr>
            </a:lvl2pPr>
            <a:lvl3pPr indent="-228600" lvl="2" marL="13716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Arial"/>
                <a:ea typeface="Arial"/>
                <a:cs typeface="Arial"/>
                <a:sym typeface="Arial"/>
              </a:defRPr>
            </a:lvl3pPr>
            <a:lvl4pPr indent="-228600" lvl="3" marL="18288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Arial"/>
                <a:ea typeface="Arial"/>
                <a:cs typeface="Arial"/>
                <a:sym typeface="Arial"/>
              </a:defRPr>
            </a:lvl4pPr>
            <a:lvl5pPr indent="-228600" lvl="4" marL="22860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Arial"/>
                <a:ea typeface="Arial"/>
                <a:cs typeface="Arial"/>
                <a:sym typeface="Arial"/>
              </a:defRPr>
            </a:lvl5pPr>
            <a:lvl6pPr indent="-228600" lvl="5" marL="27432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Arial"/>
                <a:ea typeface="Arial"/>
                <a:cs typeface="Arial"/>
                <a:sym typeface="Arial"/>
              </a:defRPr>
            </a:lvl6pPr>
            <a:lvl7pPr indent="-228600" lvl="6" marL="32004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Arial"/>
                <a:ea typeface="Arial"/>
                <a:cs typeface="Arial"/>
                <a:sym typeface="Arial"/>
              </a:defRPr>
            </a:lvl7pPr>
            <a:lvl8pPr indent="-228600" lvl="7" marL="36576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Arial"/>
                <a:ea typeface="Arial"/>
                <a:cs typeface="Arial"/>
                <a:sym typeface="Arial"/>
              </a:defRPr>
            </a:lvl8pPr>
            <a:lvl9pPr indent="-228600" lvl="8" marL="41148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Arial"/>
                <a:ea typeface="Arial"/>
                <a:cs typeface="Arial"/>
                <a:sym typeface="Arial"/>
              </a:defRPr>
            </a:lvl9pPr>
          </a:lstStyle>
          <a:p/>
        </p:txBody>
      </p:sp>
      <p:sp>
        <p:nvSpPr>
          <p:cNvPr id="7" name="Google Shape;7;n"/>
          <p:cNvSpPr txBox="1"/>
          <p:nvPr>
            <p:ph idx="11" type="ftr"/>
          </p:nvPr>
        </p:nvSpPr>
        <p:spPr>
          <a:xfrm>
            <a:off x="0" y="8685213"/>
            <a:ext cx="2971800" cy="458787"/>
          </a:xfrm>
          <a:prstGeom prst="rect">
            <a:avLst/>
          </a:prstGeom>
          <a:noFill/>
          <a:ln>
            <a:noFill/>
          </a:ln>
        </p:spPr>
        <p:txBody>
          <a:bodyPr anchorCtr="0" anchor="b"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Arial"/>
                <a:ea typeface="Arial"/>
                <a:cs typeface="Arial"/>
                <a:sym typeface="Arial"/>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9pPr>
          </a:lstStyle>
          <a:p/>
        </p:txBody>
      </p:sp>
      <p:sp>
        <p:nvSpPr>
          <p:cNvPr id="8" name="Google Shape;8;n"/>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Arial"/>
              <a:buNone/>
            </a:pPr>
            <a:fld id="{00000000-1234-1234-1234-123412341234}" type="slidenum">
              <a:rPr b="0" i="0" lang="en-GB" sz="1200" u="none" cap="none" strike="noStrike">
                <a:solidFill>
                  <a:schemeClr val="dk1"/>
                </a:solidFill>
                <a:latin typeface="Arial"/>
                <a:ea typeface="Arial"/>
                <a:cs typeface="Arial"/>
                <a:sym typeface="Arial"/>
              </a:rPr>
              <a:t>‹#›</a:t>
            </a:fld>
            <a:endParaRPr b="0" i="0" sz="1200" u="none" cap="none" strike="noStrike">
              <a:solidFill>
                <a:schemeClr val="dk1"/>
              </a:solidFill>
              <a:latin typeface="Arial"/>
              <a:ea typeface="Arial"/>
              <a:cs typeface="Arial"/>
              <a:sym typeface="Arial"/>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6" name="Shape 106"/>
        <p:cNvGrpSpPr/>
        <p:nvPr/>
      </p:nvGrpSpPr>
      <p:grpSpPr>
        <a:xfrm>
          <a:off x="0" y="0"/>
          <a:ext cx="0" cy="0"/>
          <a:chOff x="0" y="0"/>
          <a:chExt cx="0" cy="0"/>
        </a:xfrm>
      </p:grpSpPr>
      <p:sp>
        <p:nvSpPr>
          <p:cNvPr id="107" name="Google Shape;107;p1: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Clr>
                <a:schemeClr val="dk1"/>
              </a:buClr>
              <a:buSzPts val="1200"/>
              <a:buFont typeface="Arial"/>
              <a:buNone/>
            </a:pPr>
            <a:r>
              <a:t/>
            </a:r>
            <a:endParaRPr/>
          </a:p>
          <a:p>
            <a:pPr indent="0" lvl="0" marL="0" rtl="0" algn="l">
              <a:lnSpc>
                <a:spcPct val="100000"/>
              </a:lnSpc>
              <a:spcBef>
                <a:spcPts val="0"/>
              </a:spcBef>
              <a:spcAft>
                <a:spcPts val="0"/>
              </a:spcAft>
              <a:buClr>
                <a:schemeClr val="dk1"/>
              </a:buClr>
              <a:buSzPts val="1200"/>
              <a:buFont typeface="Arial"/>
              <a:buNone/>
            </a:pPr>
            <a:r>
              <a:t/>
            </a:r>
            <a:endParaRPr/>
          </a:p>
        </p:txBody>
      </p:sp>
      <p:sp>
        <p:nvSpPr>
          <p:cNvPr id="108" name="Google Shape;108;p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7" name="Shape 117"/>
        <p:cNvGrpSpPr/>
        <p:nvPr/>
      </p:nvGrpSpPr>
      <p:grpSpPr>
        <a:xfrm>
          <a:off x="0" y="0"/>
          <a:ext cx="0" cy="0"/>
          <a:chOff x="0" y="0"/>
          <a:chExt cx="0" cy="0"/>
        </a:xfrm>
      </p:grpSpPr>
      <p:sp>
        <p:nvSpPr>
          <p:cNvPr id="118" name="Google Shape;118;ge600103d40_1_74: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Clr>
                <a:schemeClr val="dk1"/>
              </a:buClr>
              <a:buSzPts val="1100"/>
              <a:buFont typeface="Arial"/>
              <a:buNone/>
            </a:pPr>
            <a:r>
              <a:rPr lang="en-GB" sz="1100">
                <a:latin typeface="Calibri"/>
                <a:ea typeface="Calibri"/>
                <a:cs typeface="Calibri"/>
                <a:sym typeface="Calibri"/>
              </a:rPr>
              <a:t>we are going to give you some background information, space to think about behaviour you’re seeing and what this might mean for your child,  lots of practical ideas and tools, time to ask questions at the end. We will present for around 45 minutes then hand over to you for questions.</a:t>
            </a:r>
            <a:endParaRPr sz="1100">
              <a:latin typeface="Calibri"/>
              <a:ea typeface="Calibri"/>
              <a:cs typeface="Calibri"/>
              <a:sym typeface="Calibri"/>
            </a:endParaRPr>
          </a:p>
          <a:p>
            <a:pPr indent="0" lvl="0" marL="0" rtl="0" algn="l">
              <a:lnSpc>
                <a:spcPct val="100000"/>
              </a:lnSpc>
              <a:spcBef>
                <a:spcPts val="0"/>
              </a:spcBef>
              <a:spcAft>
                <a:spcPts val="0"/>
              </a:spcAft>
              <a:buClr>
                <a:schemeClr val="dk1"/>
              </a:buClr>
              <a:buSzPts val="1100"/>
              <a:buFont typeface="Arial"/>
              <a:buNone/>
            </a:pPr>
            <a:r>
              <a:rPr lang="en-GB" sz="1100">
                <a:latin typeface="Calibri"/>
                <a:ea typeface="Calibri"/>
                <a:cs typeface="Calibri"/>
                <a:sym typeface="Calibri"/>
              </a:rPr>
              <a:t>Main aim (read slide) - Understanding what emotions look like in the body and using creative tools and visual aids can be a way to help your child in naming those emotions and finding tools to regulate them.</a:t>
            </a:r>
            <a:endParaRPr sz="1100">
              <a:latin typeface="Calibri"/>
              <a:ea typeface="Calibri"/>
              <a:cs typeface="Calibri"/>
              <a:sym typeface="Calibri"/>
            </a:endParaRPr>
          </a:p>
          <a:p>
            <a:pPr indent="0" lvl="0" marL="0" rtl="0" algn="l">
              <a:lnSpc>
                <a:spcPct val="100000"/>
              </a:lnSpc>
              <a:spcBef>
                <a:spcPts val="0"/>
              </a:spcBef>
              <a:spcAft>
                <a:spcPts val="0"/>
              </a:spcAft>
              <a:buSzPts val="1400"/>
              <a:buNone/>
            </a:pPr>
            <a:r>
              <a:t/>
            </a:r>
            <a:endParaRPr/>
          </a:p>
        </p:txBody>
      </p:sp>
      <p:sp>
        <p:nvSpPr>
          <p:cNvPr id="119" name="Google Shape;119;ge600103d40_1_7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4" name="Shape 124"/>
        <p:cNvGrpSpPr/>
        <p:nvPr/>
      </p:nvGrpSpPr>
      <p:grpSpPr>
        <a:xfrm>
          <a:off x="0" y="0"/>
          <a:ext cx="0" cy="0"/>
          <a:chOff x="0" y="0"/>
          <a:chExt cx="0" cy="0"/>
        </a:xfrm>
      </p:grpSpPr>
      <p:sp>
        <p:nvSpPr>
          <p:cNvPr id="125" name="Google Shape;125;g1e037300d4c_0_0: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lang="en-GB" sz="1100">
                <a:latin typeface="Calibri"/>
                <a:ea typeface="Calibri"/>
                <a:cs typeface="Calibri"/>
                <a:sym typeface="Calibri"/>
              </a:rPr>
              <a:t>WHY DO WE HAVE EMOTIONS? - </a:t>
            </a:r>
            <a:r>
              <a:rPr b="1" lang="en-GB" sz="1100">
                <a:latin typeface="Calibri"/>
                <a:ea typeface="Calibri"/>
                <a:cs typeface="Calibri"/>
                <a:sym typeface="Calibri"/>
              </a:rPr>
              <a:t>ACTIVITY. Ask to briefly think back over the day and range of emotions you’ve felt. </a:t>
            </a:r>
            <a:r>
              <a:rPr lang="en-GB" sz="1100">
                <a:latin typeface="Calibri"/>
                <a:ea typeface="Calibri"/>
                <a:cs typeface="Calibri"/>
                <a:sym typeface="Calibri"/>
              </a:rPr>
              <a:t>(Examples from my day - journey, other people’s emotions we’ve encountered and how they have affected us)</a:t>
            </a:r>
            <a:endParaRPr sz="1100">
              <a:latin typeface="Calibri"/>
              <a:ea typeface="Calibri"/>
              <a:cs typeface="Calibri"/>
              <a:sym typeface="Calibri"/>
            </a:endParaRPr>
          </a:p>
          <a:p>
            <a:pPr indent="0" lvl="0" marL="0" rtl="0" algn="l">
              <a:lnSpc>
                <a:spcPct val="100000"/>
              </a:lnSpc>
              <a:spcBef>
                <a:spcPts val="0"/>
              </a:spcBef>
              <a:spcAft>
                <a:spcPts val="0"/>
              </a:spcAft>
              <a:buSzPts val="1400"/>
              <a:buNone/>
            </a:pPr>
            <a:r>
              <a:rPr lang="en-GB" sz="1100">
                <a:latin typeface="Calibri"/>
                <a:ea typeface="Calibri"/>
                <a:cs typeface="Calibri"/>
                <a:sym typeface="Calibri"/>
              </a:rPr>
              <a:t>They help us survive, e.g. fight, flight, freeze. </a:t>
            </a:r>
            <a:endParaRPr sz="1100">
              <a:latin typeface="Calibri"/>
              <a:ea typeface="Calibri"/>
              <a:cs typeface="Calibri"/>
              <a:sym typeface="Calibri"/>
            </a:endParaRPr>
          </a:p>
          <a:p>
            <a:pPr indent="0" lvl="0" marL="0" rtl="0" algn="l">
              <a:lnSpc>
                <a:spcPct val="100000"/>
              </a:lnSpc>
              <a:spcBef>
                <a:spcPts val="0"/>
              </a:spcBef>
              <a:spcAft>
                <a:spcPts val="0"/>
              </a:spcAft>
              <a:buSzPts val="1400"/>
              <a:buNone/>
            </a:pPr>
            <a:r>
              <a:rPr lang="en-GB" sz="1100">
                <a:latin typeface="Calibri"/>
                <a:ea typeface="Calibri"/>
                <a:cs typeface="Calibri"/>
                <a:sym typeface="Calibri"/>
              </a:rPr>
              <a:t>They help us to change or process situations e.g. getting angry about something could help us to change it, or floods of tears  can realise something we having been emotionally holding onto. </a:t>
            </a:r>
            <a:endParaRPr sz="1100">
              <a:latin typeface="Calibri"/>
              <a:ea typeface="Calibri"/>
              <a:cs typeface="Calibri"/>
              <a:sym typeface="Calibri"/>
            </a:endParaRPr>
          </a:p>
          <a:p>
            <a:pPr indent="0" lvl="0" marL="0" rtl="0" algn="l">
              <a:lnSpc>
                <a:spcPct val="100000"/>
              </a:lnSpc>
              <a:spcBef>
                <a:spcPts val="0"/>
              </a:spcBef>
              <a:spcAft>
                <a:spcPts val="0"/>
              </a:spcAft>
              <a:buSzPts val="1400"/>
              <a:buNone/>
            </a:pPr>
            <a:r>
              <a:rPr lang="en-GB" sz="1100">
                <a:latin typeface="Calibri"/>
                <a:ea typeface="Calibri"/>
                <a:cs typeface="Calibri"/>
                <a:sym typeface="Calibri"/>
              </a:rPr>
              <a:t>Help us communicate - pre-verbal example -  e.g. a crying baby showing its parent/carer that it needs something</a:t>
            </a:r>
            <a:endParaRPr/>
          </a:p>
        </p:txBody>
      </p:sp>
      <p:sp>
        <p:nvSpPr>
          <p:cNvPr id="126" name="Google Shape;126;g1e037300d4c_0_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1" name="Shape 131"/>
        <p:cNvGrpSpPr/>
        <p:nvPr/>
      </p:nvGrpSpPr>
      <p:grpSpPr>
        <a:xfrm>
          <a:off x="0" y="0"/>
          <a:ext cx="0" cy="0"/>
          <a:chOff x="0" y="0"/>
          <a:chExt cx="0" cy="0"/>
        </a:xfrm>
      </p:grpSpPr>
      <p:sp>
        <p:nvSpPr>
          <p:cNvPr id="132" name="Google Shape;132;ge600103d40_1_15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33" name="Google Shape;133;ge600103d40_1_151: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lang="en-GB" sz="1100"/>
              <a:t>EMOTIONAL LITERACY - Increasing the vocabulary of emotions, being able to name the feeling underneath the behaviour (harder than it sounds, lots of emotions can look like anger)</a:t>
            </a:r>
            <a:endParaRPr sz="1100"/>
          </a:p>
          <a:p>
            <a:pPr indent="0" lvl="0" marL="0" rtl="0" algn="l">
              <a:lnSpc>
                <a:spcPct val="100000"/>
              </a:lnSpc>
              <a:spcBef>
                <a:spcPts val="0"/>
              </a:spcBef>
              <a:spcAft>
                <a:spcPts val="0"/>
              </a:spcAft>
              <a:buSzPts val="1400"/>
              <a:buNone/>
            </a:pPr>
            <a:r>
              <a:rPr lang="en-GB" sz="1100"/>
              <a:t>How sad/angry am I (compare this with past situations), </a:t>
            </a:r>
            <a:r>
              <a:rPr b="1" lang="en-GB" sz="1100"/>
              <a:t>what made me feel this way</a:t>
            </a:r>
            <a:r>
              <a:rPr lang="en-GB" sz="1100"/>
              <a:t> (trigger)?  Different levels of the same emotion can look very different. </a:t>
            </a:r>
            <a:endParaRPr sz="1100"/>
          </a:p>
          <a:p>
            <a:pPr indent="0" lvl="0" marL="0" rtl="0" algn="l">
              <a:lnSpc>
                <a:spcPct val="100000"/>
              </a:lnSpc>
              <a:spcBef>
                <a:spcPts val="0"/>
              </a:spcBef>
              <a:spcAft>
                <a:spcPts val="0"/>
              </a:spcAft>
              <a:buSzPts val="1400"/>
              <a:buNone/>
            </a:pPr>
            <a:r>
              <a:rPr lang="en-GB" sz="1100"/>
              <a:t>Managing the emotions - Having a </a:t>
            </a:r>
            <a:r>
              <a:rPr b="1" lang="en-GB" sz="1100"/>
              <a:t>toolbox of activities and strategies to help calm down </a:t>
            </a:r>
            <a:r>
              <a:rPr lang="en-GB" sz="1100"/>
              <a:t>are so useful and we are going to go onto talking through these with you later in the workshop</a:t>
            </a:r>
            <a:endParaRPr sz="1100"/>
          </a:p>
          <a:p>
            <a:pPr indent="0" lvl="0" marL="0" rtl="0" algn="l">
              <a:lnSpc>
                <a:spcPct val="100000"/>
              </a:lnSpc>
              <a:spcBef>
                <a:spcPts val="0"/>
              </a:spcBef>
              <a:spcAft>
                <a:spcPts val="0"/>
              </a:spcAft>
              <a:buSzPts val="1400"/>
              <a:buNone/>
            </a:pPr>
            <a:r>
              <a:t/>
            </a:r>
            <a:endParaRPr sz="1100"/>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3" name="Shape 143"/>
        <p:cNvGrpSpPr/>
        <p:nvPr/>
      </p:nvGrpSpPr>
      <p:grpSpPr>
        <a:xfrm>
          <a:off x="0" y="0"/>
          <a:ext cx="0" cy="0"/>
          <a:chOff x="0" y="0"/>
          <a:chExt cx="0" cy="0"/>
        </a:xfrm>
      </p:grpSpPr>
      <p:sp>
        <p:nvSpPr>
          <p:cNvPr id="144" name="Google Shape;144;g14bfbace6ae_0_3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45" name="Google Shape;145;g14bfbace6ae_0_36: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298450" lvl="0" marL="457200" rtl="0" algn="l">
              <a:lnSpc>
                <a:spcPct val="100000"/>
              </a:lnSpc>
              <a:spcBef>
                <a:spcPts val="0"/>
              </a:spcBef>
              <a:spcAft>
                <a:spcPts val="0"/>
              </a:spcAft>
              <a:buClr>
                <a:schemeClr val="dk1"/>
              </a:buClr>
              <a:buSzPts val="1100"/>
              <a:buChar char="●"/>
            </a:pPr>
            <a:r>
              <a:rPr lang="en-GB" sz="1100"/>
              <a:t>Tummy ache- could mean the child is feeling worried</a:t>
            </a:r>
            <a:endParaRPr sz="1100"/>
          </a:p>
          <a:p>
            <a:pPr indent="0" lvl="0" marL="457200" rtl="0" algn="l">
              <a:lnSpc>
                <a:spcPct val="100000"/>
              </a:lnSpc>
              <a:spcBef>
                <a:spcPts val="0"/>
              </a:spcBef>
              <a:spcAft>
                <a:spcPts val="0"/>
              </a:spcAft>
              <a:buClr>
                <a:schemeClr val="dk1"/>
              </a:buClr>
              <a:buSzPts val="1100"/>
              <a:buFont typeface="Arial"/>
              <a:buNone/>
            </a:pPr>
            <a:r>
              <a:t/>
            </a:r>
            <a:endParaRPr sz="1100"/>
          </a:p>
          <a:p>
            <a:pPr indent="-298450" lvl="0" marL="457200" rtl="0" algn="l">
              <a:lnSpc>
                <a:spcPct val="100000"/>
              </a:lnSpc>
              <a:spcBef>
                <a:spcPts val="0"/>
              </a:spcBef>
              <a:spcAft>
                <a:spcPts val="0"/>
              </a:spcAft>
              <a:buClr>
                <a:schemeClr val="dk1"/>
              </a:buClr>
              <a:buSzPts val="1100"/>
              <a:buChar char="●"/>
            </a:pPr>
            <a:r>
              <a:rPr lang="en-GB" sz="1100"/>
              <a:t>Fidgety- could mean the child is feeling nervous or overwhelmed</a:t>
            </a:r>
            <a:endParaRPr sz="1100"/>
          </a:p>
          <a:p>
            <a:pPr indent="0" lvl="0" marL="457200" rtl="0" algn="l">
              <a:lnSpc>
                <a:spcPct val="100000"/>
              </a:lnSpc>
              <a:spcBef>
                <a:spcPts val="0"/>
              </a:spcBef>
              <a:spcAft>
                <a:spcPts val="0"/>
              </a:spcAft>
              <a:buClr>
                <a:schemeClr val="dk1"/>
              </a:buClr>
              <a:buSzPts val="1100"/>
              <a:buFont typeface="Arial"/>
              <a:buNone/>
            </a:pPr>
            <a:r>
              <a:t/>
            </a:r>
            <a:endParaRPr sz="1100"/>
          </a:p>
          <a:p>
            <a:pPr indent="-298450" lvl="0" marL="457200" rtl="0" algn="l">
              <a:lnSpc>
                <a:spcPct val="100000"/>
              </a:lnSpc>
              <a:spcBef>
                <a:spcPts val="0"/>
              </a:spcBef>
              <a:spcAft>
                <a:spcPts val="0"/>
              </a:spcAft>
              <a:buClr>
                <a:schemeClr val="dk1"/>
              </a:buClr>
              <a:buSzPts val="1100"/>
              <a:buChar char="●"/>
            </a:pPr>
            <a:r>
              <a:rPr lang="en-GB" sz="1100"/>
              <a:t>Shallowed/Quick breathing- could mean they are feeling panicked or scared</a:t>
            </a:r>
            <a:endParaRPr sz="1100"/>
          </a:p>
          <a:p>
            <a:pPr indent="0" lvl="0" marL="457200" rtl="0" algn="l">
              <a:lnSpc>
                <a:spcPct val="100000"/>
              </a:lnSpc>
              <a:spcBef>
                <a:spcPts val="0"/>
              </a:spcBef>
              <a:spcAft>
                <a:spcPts val="0"/>
              </a:spcAft>
              <a:buClr>
                <a:schemeClr val="dk1"/>
              </a:buClr>
              <a:buSzPts val="1100"/>
              <a:buFont typeface="Arial"/>
              <a:buNone/>
            </a:pPr>
            <a:r>
              <a:t/>
            </a:r>
            <a:endParaRPr sz="1100"/>
          </a:p>
          <a:p>
            <a:pPr indent="-298450" lvl="0" marL="457200" rtl="0" algn="l">
              <a:lnSpc>
                <a:spcPct val="100000"/>
              </a:lnSpc>
              <a:spcBef>
                <a:spcPts val="0"/>
              </a:spcBef>
              <a:spcAft>
                <a:spcPts val="0"/>
              </a:spcAft>
              <a:buClr>
                <a:schemeClr val="dk1"/>
              </a:buClr>
              <a:buSzPts val="1100"/>
              <a:buChar char="●"/>
            </a:pPr>
            <a:r>
              <a:rPr lang="en-GB" sz="1100"/>
              <a:t>Tense muscles- could mean they are feeling frustrated or angry</a:t>
            </a:r>
            <a:endParaRPr sz="1100"/>
          </a:p>
          <a:p>
            <a:pPr indent="0" lvl="0" marL="457200" rtl="0" algn="l">
              <a:lnSpc>
                <a:spcPct val="100000"/>
              </a:lnSpc>
              <a:spcBef>
                <a:spcPts val="0"/>
              </a:spcBef>
              <a:spcAft>
                <a:spcPts val="0"/>
              </a:spcAft>
              <a:buClr>
                <a:schemeClr val="dk1"/>
              </a:buClr>
              <a:buSzPts val="1100"/>
              <a:buFont typeface="Arial"/>
              <a:buNone/>
            </a:pPr>
            <a:r>
              <a:t/>
            </a:r>
            <a:endParaRPr sz="1100"/>
          </a:p>
          <a:p>
            <a:pPr indent="-298450" lvl="0" marL="457200" rtl="0" algn="l">
              <a:lnSpc>
                <a:spcPct val="100000"/>
              </a:lnSpc>
              <a:spcBef>
                <a:spcPts val="0"/>
              </a:spcBef>
              <a:spcAft>
                <a:spcPts val="0"/>
              </a:spcAft>
              <a:buClr>
                <a:schemeClr val="dk1"/>
              </a:buClr>
              <a:buSzPts val="1100"/>
              <a:buChar char="●"/>
            </a:pPr>
            <a:r>
              <a:rPr lang="en-GB" sz="1100"/>
              <a:t>Making the body physically small- could be because they are frightened</a:t>
            </a:r>
            <a:endParaRPr sz="1100"/>
          </a:p>
          <a:p>
            <a:pPr indent="0" lvl="0" marL="0" rtl="0" algn="l">
              <a:lnSpc>
                <a:spcPct val="100000"/>
              </a:lnSpc>
              <a:spcBef>
                <a:spcPts val="0"/>
              </a:spcBef>
              <a:spcAft>
                <a:spcPts val="0"/>
              </a:spcAft>
              <a:buClr>
                <a:schemeClr val="dk1"/>
              </a:buClr>
              <a:buSzPts val="1100"/>
              <a:buFont typeface="Arial"/>
              <a:buNone/>
            </a:pPr>
            <a:r>
              <a:t/>
            </a:r>
            <a:endParaRPr sz="1100"/>
          </a:p>
          <a:p>
            <a:pPr indent="0" lvl="0" marL="0" rtl="0" algn="l">
              <a:lnSpc>
                <a:spcPct val="100000"/>
              </a:lnSpc>
              <a:spcBef>
                <a:spcPts val="0"/>
              </a:spcBef>
              <a:spcAft>
                <a:spcPts val="0"/>
              </a:spcAft>
              <a:buClr>
                <a:schemeClr val="dk1"/>
              </a:buClr>
              <a:buSzPts val="1100"/>
              <a:buFont typeface="Arial"/>
              <a:buNone/>
            </a:pPr>
            <a:r>
              <a:rPr lang="en-GB" sz="1100"/>
              <a:t>These signs might also be that the child is feeling unwell so just be curious, vocally observe these behaviours and ‘try out’ different emotions to see if any of them fit how they are feeling.</a:t>
            </a:r>
            <a:endParaRPr sz="1100"/>
          </a:p>
        </p:txBody>
      </p:sp>
      <p:sp>
        <p:nvSpPr>
          <p:cNvPr id="146" name="Google Shape;146;g14bfbace6ae_0_36:notes"/>
          <p:cNvSpPr txBox="1"/>
          <p:nvPr>
            <p:ph idx="12" type="sldNum"/>
          </p:nvPr>
        </p:nvSpPr>
        <p:spPr>
          <a:xfrm>
            <a:off x="3884613" y="8685213"/>
            <a:ext cx="2971800" cy="4587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Clr>
                <a:srgbClr val="000000"/>
              </a:buClr>
              <a:buSzPts val="1200"/>
              <a:buFont typeface="Arial"/>
              <a:buNone/>
            </a:pPr>
            <a:fld id="{00000000-1234-1234-1234-123412341234}" type="slidenum">
              <a:rPr lang="en-GB"/>
              <a:t>‹#›</a:t>
            </a:fld>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1" name="Shape 151"/>
        <p:cNvGrpSpPr/>
        <p:nvPr/>
      </p:nvGrpSpPr>
      <p:grpSpPr>
        <a:xfrm>
          <a:off x="0" y="0"/>
          <a:ext cx="0" cy="0"/>
          <a:chOff x="0" y="0"/>
          <a:chExt cx="0" cy="0"/>
        </a:xfrm>
      </p:grpSpPr>
      <p:sp>
        <p:nvSpPr>
          <p:cNvPr id="152" name="Google Shape;152;g146f30d4f16_0_27: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95000"/>
              </a:lnSpc>
              <a:spcBef>
                <a:spcPts val="0"/>
              </a:spcBef>
              <a:spcAft>
                <a:spcPts val="0"/>
              </a:spcAft>
              <a:buClr>
                <a:schemeClr val="dk1"/>
              </a:buClr>
              <a:buSzPts val="3700"/>
              <a:buFont typeface="Arial"/>
              <a:buNone/>
            </a:pPr>
            <a:r>
              <a:rPr lang="en-GB" sz="1100"/>
              <a:t>The child may have acted out because it is the only way they knew how to communicate with you if they don’t have other tools they could have used. Instead of </a:t>
            </a:r>
            <a:r>
              <a:rPr b="1" lang="en-GB" sz="1100"/>
              <a:t>reacting/punishing</a:t>
            </a:r>
            <a:r>
              <a:rPr lang="en-GB" sz="1100"/>
              <a:t>, try as much as possible to take a moment to be curious about what is underneath. </a:t>
            </a:r>
            <a:endParaRPr sz="1100"/>
          </a:p>
          <a:p>
            <a:pPr indent="0" lvl="0" marL="0" rtl="0" algn="l">
              <a:lnSpc>
                <a:spcPct val="95000"/>
              </a:lnSpc>
              <a:spcBef>
                <a:spcPts val="0"/>
              </a:spcBef>
              <a:spcAft>
                <a:spcPts val="0"/>
              </a:spcAft>
              <a:buClr>
                <a:schemeClr val="dk1"/>
              </a:buClr>
              <a:buSzPts val="3700"/>
              <a:buFont typeface="Arial"/>
              <a:buNone/>
            </a:pPr>
            <a:r>
              <a:rPr lang="en-GB" sz="1100"/>
              <a:t>ACTIVITY: Discuss examples from group </a:t>
            </a:r>
            <a:r>
              <a:rPr lang="en-GB" sz="1100" u="sng"/>
              <a:t>- </a:t>
            </a:r>
            <a:r>
              <a:rPr b="1" lang="en-GB" sz="1100" u="sng"/>
              <a:t>ask them to put in chat…</a:t>
            </a:r>
            <a:r>
              <a:rPr lang="en-GB" sz="1100" u="sng"/>
              <a:t>, </a:t>
            </a:r>
            <a:endParaRPr sz="1100" u="sng"/>
          </a:p>
          <a:p>
            <a:pPr indent="0" lvl="0" marL="0" rtl="0" algn="l">
              <a:lnSpc>
                <a:spcPct val="95000"/>
              </a:lnSpc>
              <a:spcBef>
                <a:spcPts val="0"/>
              </a:spcBef>
              <a:spcAft>
                <a:spcPts val="0"/>
              </a:spcAft>
              <a:buClr>
                <a:schemeClr val="dk1"/>
              </a:buClr>
              <a:buSzPts val="3700"/>
              <a:buFont typeface="Arial"/>
              <a:buNone/>
            </a:pPr>
            <a:r>
              <a:rPr lang="en-GB" sz="1100"/>
              <a:t>a few examples to start with could include, eg. refusing to clear up toys = sad that playtime is finished. Not putting on shoes or coat = upset at leaving parent to go to school. Destroying homework = frustration at not knowing the answer, needing more support</a:t>
            </a:r>
            <a:endParaRPr sz="1100"/>
          </a:p>
          <a:p>
            <a:pPr indent="0" lvl="0" marL="0" rtl="0" algn="l">
              <a:lnSpc>
                <a:spcPct val="95000"/>
              </a:lnSpc>
              <a:spcBef>
                <a:spcPts val="0"/>
              </a:spcBef>
              <a:spcAft>
                <a:spcPts val="0"/>
              </a:spcAft>
              <a:buClr>
                <a:schemeClr val="dk1"/>
              </a:buClr>
              <a:buSzPts val="3700"/>
              <a:buFont typeface="Arial"/>
              <a:buNone/>
            </a:pPr>
            <a:r>
              <a:t/>
            </a:r>
            <a:endParaRPr sz="1100"/>
          </a:p>
          <a:p>
            <a:pPr indent="0" lvl="0" marL="0" rtl="0" algn="l">
              <a:lnSpc>
                <a:spcPct val="95000"/>
              </a:lnSpc>
              <a:spcBef>
                <a:spcPts val="0"/>
              </a:spcBef>
              <a:spcAft>
                <a:spcPts val="0"/>
              </a:spcAft>
              <a:buClr>
                <a:schemeClr val="dk1"/>
              </a:buClr>
              <a:buSzPts val="3700"/>
              <a:buFont typeface="Arial"/>
              <a:buNone/>
            </a:pPr>
            <a:r>
              <a:t/>
            </a:r>
            <a:endParaRPr sz="1100"/>
          </a:p>
          <a:p>
            <a:pPr indent="0" lvl="0" marL="0" rtl="0" algn="l">
              <a:lnSpc>
                <a:spcPct val="100000"/>
              </a:lnSpc>
              <a:spcBef>
                <a:spcPts val="0"/>
              </a:spcBef>
              <a:spcAft>
                <a:spcPts val="0"/>
              </a:spcAft>
              <a:buClr>
                <a:schemeClr val="dk1"/>
              </a:buClr>
              <a:buSzPts val="2000"/>
              <a:buFont typeface="Arial"/>
              <a:buNone/>
            </a:pPr>
            <a:r>
              <a:t/>
            </a:r>
            <a:endParaRPr sz="1400">
              <a:latin typeface="Calibri"/>
              <a:ea typeface="Calibri"/>
              <a:cs typeface="Calibri"/>
              <a:sym typeface="Calibri"/>
            </a:endParaRPr>
          </a:p>
        </p:txBody>
      </p:sp>
      <p:sp>
        <p:nvSpPr>
          <p:cNvPr id="153" name="Google Shape;153;g146f30d4f16_0_2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9" name="Shape 159"/>
        <p:cNvGrpSpPr/>
        <p:nvPr/>
      </p:nvGrpSpPr>
      <p:grpSpPr>
        <a:xfrm>
          <a:off x="0" y="0"/>
          <a:ext cx="0" cy="0"/>
          <a:chOff x="0" y="0"/>
          <a:chExt cx="0" cy="0"/>
        </a:xfrm>
      </p:grpSpPr>
      <p:sp>
        <p:nvSpPr>
          <p:cNvPr id="160" name="Google Shape;160;g14197b66d54_0_35: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Clr>
                <a:schemeClr val="dk1"/>
              </a:buClr>
              <a:buSzPts val="2000"/>
              <a:buFont typeface="Arial"/>
              <a:buNone/>
            </a:pPr>
            <a:r>
              <a:rPr lang="en-GB" sz="1400">
                <a:latin typeface="Calibri"/>
                <a:ea typeface="Calibri"/>
                <a:cs typeface="Calibri"/>
                <a:sym typeface="Calibri"/>
              </a:rPr>
              <a:t>Another way of looking at behaviour related to nervous system:</a:t>
            </a:r>
            <a:endParaRPr sz="1400">
              <a:latin typeface="Calibri"/>
              <a:ea typeface="Calibri"/>
              <a:cs typeface="Calibri"/>
              <a:sym typeface="Calibri"/>
            </a:endParaRPr>
          </a:p>
          <a:p>
            <a:pPr indent="0" lvl="0" marL="0" rtl="0" algn="l">
              <a:lnSpc>
                <a:spcPct val="100000"/>
              </a:lnSpc>
              <a:spcBef>
                <a:spcPts val="0"/>
              </a:spcBef>
              <a:spcAft>
                <a:spcPts val="0"/>
              </a:spcAft>
              <a:buClr>
                <a:schemeClr val="dk1"/>
              </a:buClr>
              <a:buSzPts val="2000"/>
              <a:buFont typeface="Arial"/>
              <a:buNone/>
            </a:pPr>
            <a:r>
              <a:t/>
            </a:r>
            <a:endParaRPr sz="1400">
              <a:latin typeface="Calibri"/>
              <a:ea typeface="Calibri"/>
              <a:cs typeface="Calibri"/>
              <a:sym typeface="Calibri"/>
            </a:endParaRPr>
          </a:p>
          <a:p>
            <a:pPr indent="0" lvl="0" marL="0" rtl="0" algn="l">
              <a:lnSpc>
                <a:spcPct val="100000"/>
              </a:lnSpc>
              <a:spcBef>
                <a:spcPts val="0"/>
              </a:spcBef>
              <a:spcAft>
                <a:spcPts val="0"/>
              </a:spcAft>
              <a:buClr>
                <a:schemeClr val="dk1"/>
              </a:buClr>
              <a:buSzPts val="2000"/>
              <a:buFont typeface="Arial"/>
              <a:buNone/>
            </a:pPr>
            <a:r>
              <a:rPr lang="en-GB" sz="1400">
                <a:latin typeface="Calibri"/>
                <a:ea typeface="Calibri"/>
                <a:cs typeface="Calibri"/>
                <a:sym typeface="Calibri"/>
              </a:rPr>
              <a:t>Think about adult’s levels not matching child’s - we may need to adjust our speed to help them to regulate. </a:t>
            </a:r>
            <a:endParaRPr sz="1400">
              <a:latin typeface="Calibri"/>
              <a:ea typeface="Calibri"/>
              <a:cs typeface="Calibri"/>
              <a:sym typeface="Calibri"/>
            </a:endParaRPr>
          </a:p>
          <a:p>
            <a:pPr indent="0" lvl="0" marL="0" rtl="0" algn="l">
              <a:lnSpc>
                <a:spcPct val="100000"/>
              </a:lnSpc>
              <a:spcBef>
                <a:spcPts val="0"/>
              </a:spcBef>
              <a:spcAft>
                <a:spcPts val="0"/>
              </a:spcAft>
              <a:buClr>
                <a:schemeClr val="dk1"/>
              </a:buClr>
              <a:buSzPts val="2000"/>
              <a:buFont typeface="Arial"/>
              <a:buNone/>
            </a:pPr>
            <a:r>
              <a:t/>
            </a:r>
            <a:endParaRPr sz="1400">
              <a:latin typeface="Calibri"/>
              <a:ea typeface="Calibri"/>
              <a:cs typeface="Calibri"/>
              <a:sym typeface="Calibri"/>
            </a:endParaRPr>
          </a:p>
          <a:p>
            <a:pPr indent="0" lvl="0" marL="0" rtl="0" algn="l">
              <a:lnSpc>
                <a:spcPct val="100000"/>
              </a:lnSpc>
              <a:spcBef>
                <a:spcPts val="0"/>
              </a:spcBef>
              <a:spcAft>
                <a:spcPts val="0"/>
              </a:spcAft>
              <a:buClr>
                <a:schemeClr val="dk1"/>
              </a:buClr>
              <a:buSzPts val="2000"/>
              <a:buFont typeface="Arial"/>
              <a:buNone/>
            </a:pPr>
            <a:r>
              <a:rPr lang="en-GB" sz="1400">
                <a:latin typeface="Calibri"/>
                <a:ea typeface="Calibri"/>
                <a:cs typeface="Calibri"/>
                <a:sym typeface="Calibri"/>
              </a:rPr>
              <a:t>This can also work with Winnie the Pooh characters.</a:t>
            </a:r>
            <a:endParaRPr sz="1400">
              <a:latin typeface="Calibri"/>
              <a:ea typeface="Calibri"/>
              <a:cs typeface="Calibri"/>
              <a:sym typeface="Calibri"/>
            </a:endParaRPr>
          </a:p>
        </p:txBody>
      </p:sp>
      <p:sp>
        <p:nvSpPr>
          <p:cNvPr id="161" name="Google Shape;161;g14197b66d54_0_3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1" name="Shape 171"/>
        <p:cNvGrpSpPr/>
        <p:nvPr/>
      </p:nvGrpSpPr>
      <p:grpSpPr>
        <a:xfrm>
          <a:off x="0" y="0"/>
          <a:ext cx="0" cy="0"/>
          <a:chOff x="0" y="0"/>
          <a:chExt cx="0" cy="0"/>
        </a:xfrm>
      </p:grpSpPr>
      <p:sp>
        <p:nvSpPr>
          <p:cNvPr id="172" name="Google Shape;172;g1e037300d4c_0_34: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90000"/>
              </a:lnSpc>
              <a:spcBef>
                <a:spcPts val="1000"/>
              </a:spcBef>
              <a:spcAft>
                <a:spcPts val="0"/>
              </a:spcAft>
              <a:buClr>
                <a:schemeClr val="dk1"/>
              </a:buClr>
              <a:buSzPts val="1100"/>
              <a:buFont typeface="Arial"/>
              <a:buNone/>
            </a:pPr>
            <a:r>
              <a:rPr lang="en-GB"/>
              <a:t>Down regulating activities are good to use when your child is in the yellow zone as it can help ground them and calms and organises the nervous system </a:t>
            </a:r>
            <a:endParaRPr/>
          </a:p>
          <a:p>
            <a:pPr indent="0" lvl="0" marL="0" rtl="0" algn="l">
              <a:lnSpc>
                <a:spcPct val="90000"/>
              </a:lnSpc>
              <a:spcBef>
                <a:spcPts val="1000"/>
              </a:spcBef>
              <a:spcAft>
                <a:spcPts val="0"/>
              </a:spcAft>
              <a:buClr>
                <a:schemeClr val="dk1"/>
              </a:buClr>
              <a:buSzPts val="1100"/>
              <a:buFont typeface="Arial"/>
              <a:buNone/>
            </a:pPr>
            <a:r>
              <a:rPr lang="en-GB"/>
              <a:t>Carrying a rucksack, helping carry things around the house</a:t>
            </a:r>
            <a:endParaRPr/>
          </a:p>
          <a:p>
            <a:pPr indent="0" lvl="0" marL="0" rtl="0" algn="l">
              <a:lnSpc>
                <a:spcPct val="90000"/>
              </a:lnSpc>
              <a:spcBef>
                <a:spcPts val="1000"/>
              </a:spcBef>
              <a:spcAft>
                <a:spcPts val="0"/>
              </a:spcAft>
              <a:buClr>
                <a:schemeClr val="dk1"/>
              </a:buClr>
              <a:buSzPts val="1100"/>
              <a:buFont typeface="Arial"/>
              <a:buNone/>
            </a:pPr>
            <a:r>
              <a:rPr lang="en-GB"/>
              <a:t>Wheelbarrow walks</a:t>
            </a:r>
            <a:endParaRPr/>
          </a:p>
          <a:p>
            <a:pPr indent="0" lvl="0" marL="0" rtl="0" algn="l">
              <a:lnSpc>
                <a:spcPct val="90000"/>
              </a:lnSpc>
              <a:spcBef>
                <a:spcPts val="1000"/>
              </a:spcBef>
              <a:spcAft>
                <a:spcPts val="0"/>
              </a:spcAft>
              <a:buClr>
                <a:schemeClr val="dk1"/>
              </a:buClr>
              <a:buSzPts val="1100"/>
              <a:buFont typeface="Arial"/>
              <a:buNone/>
            </a:pPr>
            <a:r>
              <a:rPr lang="en-GB"/>
              <a:t>Squashing between cushions</a:t>
            </a:r>
            <a:endParaRPr/>
          </a:p>
          <a:p>
            <a:pPr indent="0" lvl="0" marL="0" rtl="0" algn="l">
              <a:lnSpc>
                <a:spcPct val="90000"/>
              </a:lnSpc>
              <a:spcBef>
                <a:spcPts val="1000"/>
              </a:spcBef>
              <a:spcAft>
                <a:spcPts val="0"/>
              </a:spcAft>
              <a:buClr>
                <a:schemeClr val="dk1"/>
              </a:buClr>
              <a:buSzPts val="1100"/>
              <a:buFont typeface="Arial"/>
              <a:buNone/>
            </a:pPr>
            <a:r>
              <a:rPr lang="en-GB"/>
              <a:t>Mixing, Kneading- playdoh, slime, putty</a:t>
            </a:r>
            <a:endParaRPr/>
          </a:p>
          <a:p>
            <a:pPr indent="0" lvl="0" marL="0" rtl="0" algn="l">
              <a:lnSpc>
                <a:spcPct val="90000"/>
              </a:lnSpc>
              <a:spcBef>
                <a:spcPts val="1000"/>
              </a:spcBef>
              <a:spcAft>
                <a:spcPts val="0"/>
              </a:spcAft>
              <a:buClr>
                <a:schemeClr val="dk1"/>
              </a:buClr>
              <a:buSzPts val="1100"/>
              <a:buFont typeface="Arial"/>
              <a:buNone/>
            </a:pPr>
            <a:r>
              <a:rPr lang="en-GB"/>
              <a:t>Helping in the garden</a:t>
            </a:r>
            <a:endParaRPr/>
          </a:p>
          <a:p>
            <a:pPr indent="0" lvl="0" marL="0" rtl="0" algn="l">
              <a:lnSpc>
                <a:spcPct val="90000"/>
              </a:lnSpc>
              <a:spcBef>
                <a:spcPts val="1000"/>
              </a:spcBef>
              <a:spcAft>
                <a:spcPts val="0"/>
              </a:spcAft>
              <a:buClr>
                <a:schemeClr val="dk1"/>
              </a:buClr>
              <a:buSzPts val="1100"/>
              <a:buFont typeface="Arial"/>
              <a:buNone/>
            </a:pPr>
            <a:r>
              <a:rPr lang="en-GB"/>
              <a:t>Hugs, ‘deep pressure’</a:t>
            </a:r>
            <a:endParaRPr sz="1400">
              <a:latin typeface="Calibri"/>
              <a:ea typeface="Calibri"/>
              <a:cs typeface="Calibri"/>
              <a:sym typeface="Calibri"/>
            </a:endParaRPr>
          </a:p>
        </p:txBody>
      </p:sp>
      <p:sp>
        <p:nvSpPr>
          <p:cNvPr id="173" name="Google Shape;173;g1e037300d4c_0_3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2" name="Shape 182"/>
        <p:cNvGrpSpPr/>
        <p:nvPr/>
      </p:nvGrpSpPr>
      <p:grpSpPr>
        <a:xfrm>
          <a:off x="0" y="0"/>
          <a:ext cx="0" cy="0"/>
          <a:chOff x="0" y="0"/>
          <a:chExt cx="0" cy="0"/>
        </a:xfrm>
      </p:grpSpPr>
      <p:sp>
        <p:nvSpPr>
          <p:cNvPr id="183" name="Google Shape;183;g1e037300d4c_0_45: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Clr>
                <a:schemeClr val="dk1"/>
              </a:buClr>
              <a:buSzPts val="2000"/>
              <a:buFont typeface="Arial"/>
              <a:buNone/>
            </a:pPr>
            <a:r>
              <a:rPr lang="en-GB" sz="1400">
                <a:latin typeface="Calibri"/>
                <a:ea typeface="Calibri"/>
                <a:cs typeface="Calibri"/>
                <a:sym typeface="Calibri"/>
              </a:rPr>
              <a:t>Up regulating activities are good to use when your child is in the blue zone as it can boost their energy and make them more alert.</a:t>
            </a:r>
            <a:endParaRPr sz="1400">
              <a:latin typeface="Calibri"/>
              <a:ea typeface="Calibri"/>
              <a:cs typeface="Calibri"/>
              <a:sym typeface="Calibri"/>
            </a:endParaRPr>
          </a:p>
          <a:p>
            <a:pPr indent="0" lvl="0" marL="0" rtl="0" algn="l">
              <a:lnSpc>
                <a:spcPct val="100000"/>
              </a:lnSpc>
              <a:spcBef>
                <a:spcPts val="0"/>
              </a:spcBef>
              <a:spcAft>
                <a:spcPts val="0"/>
              </a:spcAft>
              <a:buClr>
                <a:schemeClr val="dk1"/>
              </a:buClr>
              <a:buSzPts val="2000"/>
              <a:buFont typeface="Arial"/>
              <a:buNone/>
            </a:pPr>
            <a:r>
              <a:rPr lang="en-GB" sz="1400">
                <a:latin typeface="Calibri"/>
                <a:ea typeface="Calibri"/>
                <a:cs typeface="Calibri"/>
                <a:sym typeface="Calibri"/>
              </a:rPr>
              <a:t>Hypoarousal - spinning, playground (over, under, around), chasing (warning that these can work very quickly - just choose one!)</a:t>
            </a:r>
            <a:endParaRPr sz="1400">
              <a:latin typeface="Calibri"/>
              <a:ea typeface="Calibri"/>
              <a:cs typeface="Calibri"/>
              <a:sym typeface="Calibri"/>
            </a:endParaRPr>
          </a:p>
        </p:txBody>
      </p:sp>
      <p:sp>
        <p:nvSpPr>
          <p:cNvPr id="184" name="Google Shape;184;g1e037300d4c_0_4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1" name="Shape 191"/>
        <p:cNvGrpSpPr/>
        <p:nvPr/>
      </p:nvGrpSpPr>
      <p:grpSpPr>
        <a:xfrm>
          <a:off x="0" y="0"/>
          <a:ext cx="0" cy="0"/>
          <a:chOff x="0" y="0"/>
          <a:chExt cx="0" cy="0"/>
        </a:xfrm>
      </p:grpSpPr>
      <p:sp>
        <p:nvSpPr>
          <p:cNvPr id="192" name="Google Shape;192;g20505612473_0_23: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Clr>
                <a:schemeClr val="dk1"/>
              </a:buClr>
              <a:buSzPts val="1100"/>
              <a:buFont typeface="Arial"/>
              <a:buNone/>
            </a:pPr>
            <a:r>
              <a:rPr lang="en-GB" sz="1100"/>
              <a:t>Staying calm in situations can be easier said than done but it can be an important tool to help regulate your child. </a:t>
            </a:r>
            <a:endParaRPr sz="1100"/>
          </a:p>
          <a:p>
            <a:pPr indent="0" lvl="0" marL="0" rtl="0" algn="l">
              <a:lnSpc>
                <a:spcPct val="100000"/>
              </a:lnSpc>
              <a:spcBef>
                <a:spcPts val="0"/>
              </a:spcBef>
              <a:spcAft>
                <a:spcPts val="0"/>
              </a:spcAft>
              <a:buClr>
                <a:schemeClr val="dk1"/>
              </a:buClr>
              <a:buSzPts val="1100"/>
              <a:buFont typeface="Arial"/>
              <a:buNone/>
            </a:pPr>
            <a:r>
              <a:rPr lang="en-GB" sz="1100"/>
              <a:t>If they can see that you are calm, they can try and match your emotion and breathing to regulate themselves - this is often called co/mutual regulation. When our children were babies we will have done this all the time, think about all the soothing noises parents make…. Cuddles, stroking. Young children still need this from their parents at times when they are feeling overwhelmed. </a:t>
            </a:r>
            <a:endParaRPr sz="1100"/>
          </a:p>
          <a:p>
            <a:pPr indent="0" lvl="0" marL="0" rtl="0" algn="l">
              <a:lnSpc>
                <a:spcPct val="100000"/>
              </a:lnSpc>
              <a:spcBef>
                <a:spcPts val="0"/>
              </a:spcBef>
              <a:spcAft>
                <a:spcPts val="0"/>
              </a:spcAft>
              <a:buClr>
                <a:schemeClr val="dk1"/>
              </a:buClr>
              <a:buSzPts val="1100"/>
              <a:buFont typeface="Arial"/>
              <a:buNone/>
            </a:pPr>
            <a:r>
              <a:rPr lang="en-GB" sz="1100"/>
              <a:t>ACTIVITY - breathe bubble</a:t>
            </a:r>
            <a:endParaRPr sz="1100"/>
          </a:p>
          <a:p>
            <a:pPr indent="0" lvl="0" marL="0" rtl="0" algn="l">
              <a:lnSpc>
                <a:spcPct val="100000"/>
              </a:lnSpc>
              <a:spcBef>
                <a:spcPts val="0"/>
              </a:spcBef>
              <a:spcAft>
                <a:spcPts val="0"/>
              </a:spcAft>
              <a:buClr>
                <a:schemeClr val="dk1"/>
              </a:buClr>
              <a:buSzPts val="2000"/>
              <a:buFont typeface="Arial"/>
              <a:buNone/>
            </a:pPr>
            <a:r>
              <a:t/>
            </a:r>
            <a:endParaRPr sz="1400">
              <a:latin typeface="Calibri"/>
              <a:ea typeface="Calibri"/>
              <a:cs typeface="Calibri"/>
              <a:sym typeface="Calibri"/>
            </a:endParaRPr>
          </a:p>
        </p:txBody>
      </p:sp>
      <p:sp>
        <p:nvSpPr>
          <p:cNvPr id="193" name="Google Shape;193;g20505612473_0_2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8" name="Shape 198"/>
        <p:cNvGrpSpPr/>
        <p:nvPr/>
      </p:nvGrpSpPr>
      <p:grpSpPr>
        <a:xfrm>
          <a:off x="0" y="0"/>
          <a:ext cx="0" cy="0"/>
          <a:chOff x="0" y="0"/>
          <a:chExt cx="0" cy="0"/>
        </a:xfrm>
      </p:grpSpPr>
      <p:sp>
        <p:nvSpPr>
          <p:cNvPr id="199" name="Google Shape;199;g20505612473_0_35: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Clr>
                <a:schemeClr val="dk1"/>
              </a:buClr>
              <a:buSzPts val="1100"/>
              <a:buFont typeface="Arial"/>
              <a:buNone/>
            </a:pPr>
            <a:r>
              <a:rPr lang="en-GB" sz="1100"/>
              <a:t>ACTIVITY - breathe bubble. Halfway through, brief pause for a minute. (From Calm app, lots of useful tools on here)</a:t>
            </a:r>
            <a:endParaRPr sz="1100"/>
          </a:p>
          <a:p>
            <a:pPr indent="0" lvl="0" marL="0" rtl="0" algn="l">
              <a:lnSpc>
                <a:spcPct val="100000"/>
              </a:lnSpc>
              <a:spcBef>
                <a:spcPts val="0"/>
              </a:spcBef>
              <a:spcAft>
                <a:spcPts val="0"/>
              </a:spcAft>
              <a:buClr>
                <a:schemeClr val="dk1"/>
              </a:buClr>
              <a:buSzPts val="2000"/>
              <a:buFont typeface="Arial"/>
              <a:buNone/>
            </a:pPr>
            <a:r>
              <a:t/>
            </a:r>
            <a:endParaRPr sz="1400">
              <a:latin typeface="Calibri"/>
              <a:ea typeface="Calibri"/>
              <a:cs typeface="Calibri"/>
              <a:sym typeface="Calibri"/>
            </a:endParaRPr>
          </a:p>
        </p:txBody>
      </p:sp>
      <p:sp>
        <p:nvSpPr>
          <p:cNvPr id="200" name="Google Shape;200;g20505612473_0_3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3" name="Shape 203"/>
        <p:cNvGrpSpPr/>
        <p:nvPr/>
      </p:nvGrpSpPr>
      <p:grpSpPr>
        <a:xfrm>
          <a:off x="0" y="0"/>
          <a:ext cx="0" cy="0"/>
          <a:chOff x="0" y="0"/>
          <a:chExt cx="0" cy="0"/>
        </a:xfrm>
      </p:grpSpPr>
      <p:sp>
        <p:nvSpPr>
          <p:cNvPr id="204" name="Google Shape;204;g1e037300d4c_0_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05" name="Google Shape;205;g1e037300d4c_0_8: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100"/>
              <a:buNone/>
            </a:pPr>
            <a:r>
              <a:rPr lang="en-GB" sz="1100">
                <a:highlight>
                  <a:schemeClr val="lt1"/>
                </a:highlight>
                <a:latin typeface="Lato"/>
                <a:ea typeface="Lato"/>
                <a:cs typeface="Lato"/>
                <a:sym typeface="Lato"/>
              </a:rPr>
              <a:t>Emotions cards can also be a useful tool for communicating, if your child is feeling a particular emotion but is struggling to verbally communicate with you having some emotions cards to hand means the child can identify how they are feeling in the moment with the cards and show you so you can understand how they are feeling and help them regulate it.</a:t>
            </a:r>
            <a:endParaRPr sz="1100">
              <a:highlight>
                <a:schemeClr val="lt1"/>
              </a:highlight>
              <a:latin typeface="Lato"/>
              <a:ea typeface="Lato"/>
              <a:cs typeface="Lato"/>
              <a:sym typeface="Lato"/>
            </a:endParaRPr>
          </a:p>
          <a:p>
            <a:pPr indent="0" lvl="0" marL="0" rtl="0" algn="l">
              <a:lnSpc>
                <a:spcPct val="100000"/>
              </a:lnSpc>
              <a:spcBef>
                <a:spcPts val="0"/>
              </a:spcBef>
              <a:spcAft>
                <a:spcPts val="0"/>
              </a:spcAft>
              <a:buClr>
                <a:schemeClr val="dk1"/>
              </a:buClr>
              <a:buSzPts val="1100"/>
              <a:buFont typeface="Arial"/>
              <a:buNone/>
            </a:pPr>
            <a:r>
              <a:t/>
            </a:r>
            <a:endParaRPr sz="1100">
              <a:highlight>
                <a:schemeClr val="lt1"/>
              </a:highlight>
              <a:latin typeface="Lato"/>
              <a:ea typeface="Lato"/>
              <a:cs typeface="Lato"/>
              <a:sym typeface="Lato"/>
            </a:endParaRPr>
          </a:p>
        </p:txBody>
      </p:sp>
      <p:sp>
        <p:nvSpPr>
          <p:cNvPr id="206" name="Google Shape;206;g1e037300d4c_0_8:notes"/>
          <p:cNvSpPr txBox="1"/>
          <p:nvPr>
            <p:ph idx="12" type="sldNum"/>
          </p:nvPr>
        </p:nvSpPr>
        <p:spPr>
          <a:xfrm>
            <a:off x="3884613" y="8685213"/>
            <a:ext cx="2971800" cy="4587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Clr>
                <a:srgbClr val="000000"/>
              </a:buClr>
              <a:buSzPts val="1200"/>
              <a:buFont typeface="Arial"/>
              <a:buNone/>
            </a:pPr>
            <a:fld id="{00000000-1234-1234-1234-123412341234}" type="slidenum">
              <a:rPr lang="en-GB"/>
              <a:t>‹#›</a:t>
            </a:fld>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1" name="Shape 211"/>
        <p:cNvGrpSpPr/>
        <p:nvPr/>
      </p:nvGrpSpPr>
      <p:grpSpPr>
        <a:xfrm>
          <a:off x="0" y="0"/>
          <a:ext cx="0" cy="0"/>
          <a:chOff x="0" y="0"/>
          <a:chExt cx="0" cy="0"/>
        </a:xfrm>
      </p:grpSpPr>
      <p:sp>
        <p:nvSpPr>
          <p:cNvPr id="212" name="Google Shape;212;g2b4c54f1ea2_0_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13" name="Google Shape;213;g2b4c54f1ea2_0_4: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100"/>
              <a:buNone/>
            </a:pPr>
            <a:r>
              <a:rPr lang="en-GB" sz="1100">
                <a:highlight>
                  <a:schemeClr val="lt1"/>
                </a:highlight>
                <a:latin typeface="Lato"/>
                <a:ea typeface="Lato"/>
                <a:cs typeface="Lato"/>
                <a:sym typeface="Lato"/>
              </a:rPr>
              <a:t>Emotions cards can also be a useful tool for communicating, if your child is feeling a particular emotion but is struggling to verbally communicate with you having some emotions cards to hand means the child can identify how they are feeling in the moment with the cards and show you so you can understand how they are feeling and help them regulate it.</a:t>
            </a:r>
            <a:endParaRPr sz="1100">
              <a:highlight>
                <a:schemeClr val="lt1"/>
              </a:highlight>
              <a:latin typeface="Lato"/>
              <a:ea typeface="Lato"/>
              <a:cs typeface="Lato"/>
              <a:sym typeface="Lato"/>
            </a:endParaRPr>
          </a:p>
          <a:p>
            <a:pPr indent="0" lvl="0" marL="0" rtl="0" algn="l">
              <a:lnSpc>
                <a:spcPct val="100000"/>
              </a:lnSpc>
              <a:spcBef>
                <a:spcPts val="0"/>
              </a:spcBef>
              <a:spcAft>
                <a:spcPts val="0"/>
              </a:spcAft>
              <a:buClr>
                <a:schemeClr val="dk1"/>
              </a:buClr>
              <a:buSzPts val="1100"/>
              <a:buFont typeface="Arial"/>
              <a:buNone/>
            </a:pPr>
            <a:r>
              <a:t/>
            </a:r>
            <a:endParaRPr sz="1100">
              <a:highlight>
                <a:schemeClr val="lt1"/>
              </a:highlight>
              <a:latin typeface="Lato"/>
              <a:ea typeface="Lato"/>
              <a:cs typeface="Lato"/>
              <a:sym typeface="Lato"/>
            </a:endParaRPr>
          </a:p>
        </p:txBody>
      </p:sp>
      <p:sp>
        <p:nvSpPr>
          <p:cNvPr id="214" name="Google Shape;214;g2b4c54f1ea2_0_4:notes"/>
          <p:cNvSpPr txBox="1"/>
          <p:nvPr>
            <p:ph idx="12" type="sldNum"/>
          </p:nvPr>
        </p:nvSpPr>
        <p:spPr>
          <a:xfrm>
            <a:off x="3884613" y="8685213"/>
            <a:ext cx="2971800" cy="4587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Clr>
                <a:srgbClr val="000000"/>
              </a:buClr>
              <a:buSzPts val="1200"/>
              <a:buFont typeface="Arial"/>
              <a:buNone/>
            </a:pPr>
            <a:fld id="{00000000-1234-1234-1234-123412341234}" type="slidenum">
              <a:rPr lang="en-GB"/>
              <a:t>‹#›</a:t>
            </a:fld>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0" name="Shape 220"/>
        <p:cNvGrpSpPr/>
        <p:nvPr/>
      </p:nvGrpSpPr>
      <p:grpSpPr>
        <a:xfrm>
          <a:off x="0" y="0"/>
          <a:ext cx="0" cy="0"/>
          <a:chOff x="0" y="0"/>
          <a:chExt cx="0" cy="0"/>
        </a:xfrm>
      </p:grpSpPr>
      <p:sp>
        <p:nvSpPr>
          <p:cNvPr id="221" name="Google Shape;221;g1bd8b8f550c_0_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22" name="Google Shape;222;g1bd8b8f550c_0_8: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lang="en-GB"/>
              <a:t>When you’re watching a film or tv together or reading a book, asking your child what they think the character may be feeling can be good visualizations and examples for emotions. ‘Inside Out’ is a good film for this (prob from 5 or 6 upwards) as each emotion has a particular, individual character but anything can work. </a:t>
            </a:r>
            <a:endParaRPr/>
          </a:p>
          <a:p>
            <a:pPr indent="0" lvl="0" marL="0" rtl="0" algn="l">
              <a:lnSpc>
                <a:spcPct val="100000"/>
              </a:lnSpc>
              <a:spcBef>
                <a:spcPts val="0"/>
              </a:spcBef>
              <a:spcAft>
                <a:spcPts val="0"/>
              </a:spcAft>
              <a:buSzPts val="1400"/>
              <a:buNone/>
            </a:pPr>
            <a:r>
              <a:rPr lang="en-GB"/>
              <a:t>For example, Encanto…asking them what Bruno may be feeling having to live secluded in the house, or how Antonio may feel when he finds out his gift.</a:t>
            </a:r>
            <a:endParaRPr/>
          </a:p>
          <a:p>
            <a:pPr indent="0" lvl="0" marL="0" rtl="0" algn="l">
              <a:lnSpc>
                <a:spcPct val="100000"/>
              </a:lnSpc>
              <a:spcBef>
                <a:spcPts val="0"/>
              </a:spcBef>
              <a:spcAft>
                <a:spcPts val="0"/>
              </a:spcAft>
              <a:buSzPts val="1400"/>
              <a:buNone/>
            </a:pPr>
            <a:r>
              <a:rPr lang="en-GB"/>
              <a:t>Ask them to act out the emotion, trying it out can support them to understand the vocabulary and physical sense of different feelings</a:t>
            </a:r>
            <a:endParaRPr/>
          </a:p>
        </p:txBody>
      </p:sp>
      <p:sp>
        <p:nvSpPr>
          <p:cNvPr id="223" name="Google Shape;223;g1bd8b8f550c_0_8:notes"/>
          <p:cNvSpPr txBox="1"/>
          <p:nvPr>
            <p:ph idx="12" type="sldNum"/>
          </p:nvPr>
        </p:nvSpPr>
        <p:spPr>
          <a:xfrm>
            <a:off x="3884613" y="8685213"/>
            <a:ext cx="2971800" cy="4587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Clr>
                <a:srgbClr val="000000"/>
              </a:buClr>
              <a:buSzPts val="1200"/>
              <a:buFont typeface="Arial"/>
              <a:buNone/>
            </a:pPr>
            <a:fld id="{00000000-1234-1234-1234-123412341234}" type="slidenum">
              <a:rPr lang="en-GB"/>
              <a:t>‹#›</a:t>
            </a:fld>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3" name="Shape 233"/>
        <p:cNvGrpSpPr/>
        <p:nvPr/>
      </p:nvGrpSpPr>
      <p:grpSpPr>
        <a:xfrm>
          <a:off x="0" y="0"/>
          <a:ext cx="0" cy="0"/>
          <a:chOff x="0" y="0"/>
          <a:chExt cx="0" cy="0"/>
        </a:xfrm>
      </p:grpSpPr>
      <p:sp>
        <p:nvSpPr>
          <p:cNvPr id="234" name="Google Shape;234;g14197b66d54_0_19: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Clr>
                <a:schemeClr val="dk1"/>
              </a:buClr>
              <a:buSzPts val="2000"/>
              <a:buFont typeface="Arial"/>
              <a:buNone/>
            </a:pPr>
            <a:r>
              <a:t/>
            </a:r>
            <a:endParaRPr sz="1100">
              <a:latin typeface="Calibri"/>
              <a:ea typeface="Calibri"/>
              <a:cs typeface="Calibri"/>
              <a:sym typeface="Calibri"/>
            </a:endParaRPr>
          </a:p>
          <a:p>
            <a:pPr indent="0" lvl="0" marL="457200" rtl="0" algn="l">
              <a:lnSpc>
                <a:spcPct val="100000"/>
              </a:lnSpc>
              <a:spcBef>
                <a:spcPts val="480"/>
              </a:spcBef>
              <a:spcAft>
                <a:spcPts val="0"/>
              </a:spcAft>
              <a:buClr>
                <a:schemeClr val="dk1"/>
              </a:buClr>
              <a:buSzPts val="1100"/>
              <a:buFont typeface="Arial"/>
              <a:buNone/>
            </a:pPr>
            <a:r>
              <a:rPr lang="en-GB" sz="1100">
                <a:latin typeface="Calibri"/>
                <a:ea typeface="Calibri"/>
                <a:cs typeface="Calibri"/>
                <a:sym typeface="Calibri"/>
              </a:rPr>
              <a:t>Finger breathing can be a good tool to help calm your child down if feeling overwhelmed with emotions as it gives the child a visual to help them focus on their breath. It can also provide a calming sensory input from the finger tracing.</a:t>
            </a:r>
            <a:endParaRPr sz="1100">
              <a:latin typeface="Calibri"/>
              <a:ea typeface="Calibri"/>
              <a:cs typeface="Calibri"/>
              <a:sym typeface="Calibri"/>
            </a:endParaRPr>
          </a:p>
          <a:p>
            <a:pPr indent="0" lvl="0" marL="457200" rtl="0" algn="l">
              <a:lnSpc>
                <a:spcPct val="100000"/>
              </a:lnSpc>
              <a:spcBef>
                <a:spcPts val="480"/>
              </a:spcBef>
              <a:spcAft>
                <a:spcPts val="0"/>
              </a:spcAft>
              <a:buClr>
                <a:schemeClr val="dk1"/>
              </a:buClr>
              <a:buSzPts val="1100"/>
              <a:buFont typeface="Arial"/>
              <a:buNone/>
            </a:pPr>
            <a:r>
              <a:t/>
            </a:r>
            <a:endParaRPr sz="1100">
              <a:latin typeface="Calibri"/>
              <a:ea typeface="Calibri"/>
              <a:cs typeface="Calibri"/>
              <a:sym typeface="Calibri"/>
            </a:endParaRPr>
          </a:p>
          <a:p>
            <a:pPr indent="0" lvl="0" marL="0" rtl="0" algn="l">
              <a:lnSpc>
                <a:spcPct val="100000"/>
              </a:lnSpc>
              <a:spcBef>
                <a:spcPts val="480"/>
              </a:spcBef>
              <a:spcAft>
                <a:spcPts val="0"/>
              </a:spcAft>
              <a:buClr>
                <a:schemeClr val="dk1"/>
              </a:buClr>
              <a:buSzPts val="1100"/>
              <a:buFont typeface="Arial"/>
              <a:buNone/>
            </a:pPr>
            <a:r>
              <a:rPr lang="en-GB" sz="1100">
                <a:latin typeface="Calibri"/>
                <a:ea typeface="Calibri"/>
                <a:cs typeface="Calibri"/>
                <a:sym typeface="Calibri"/>
              </a:rPr>
              <a:t>Doing the five finger breathing yourself with your child can show your child that you empathize with them, you could also get them to trace your hands so there is an element of physical touch and focused attention to help calm them down. Try it with me</a:t>
            </a:r>
            <a:endParaRPr sz="1100">
              <a:latin typeface="Calibri"/>
              <a:ea typeface="Calibri"/>
              <a:cs typeface="Calibri"/>
              <a:sym typeface="Calibri"/>
            </a:endParaRPr>
          </a:p>
          <a:p>
            <a:pPr indent="0" lvl="0" marL="0" rtl="0" algn="l">
              <a:lnSpc>
                <a:spcPct val="100000"/>
              </a:lnSpc>
              <a:spcBef>
                <a:spcPts val="0"/>
              </a:spcBef>
              <a:spcAft>
                <a:spcPts val="0"/>
              </a:spcAft>
              <a:buClr>
                <a:schemeClr val="dk1"/>
              </a:buClr>
              <a:buSzPts val="2000"/>
              <a:buFont typeface="Arial"/>
              <a:buNone/>
            </a:pPr>
            <a:r>
              <a:t/>
            </a:r>
            <a:endParaRPr sz="1400">
              <a:latin typeface="Calibri"/>
              <a:ea typeface="Calibri"/>
              <a:cs typeface="Calibri"/>
              <a:sym typeface="Calibri"/>
            </a:endParaRPr>
          </a:p>
        </p:txBody>
      </p:sp>
      <p:sp>
        <p:nvSpPr>
          <p:cNvPr id="235" name="Google Shape;235;g14197b66d54_0_1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1" name="Shape 241"/>
        <p:cNvGrpSpPr/>
        <p:nvPr/>
      </p:nvGrpSpPr>
      <p:grpSpPr>
        <a:xfrm>
          <a:off x="0" y="0"/>
          <a:ext cx="0" cy="0"/>
          <a:chOff x="0" y="0"/>
          <a:chExt cx="0" cy="0"/>
        </a:xfrm>
      </p:grpSpPr>
      <p:sp>
        <p:nvSpPr>
          <p:cNvPr id="242" name="Google Shape;242;g1000db4fd2e_0_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43" name="Google Shape;243;g1000db4fd2e_0_7: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lang="en-GB"/>
              <a:t>This is a grounding tool and can be used as the child is in their heightened emotion or as they are beginning to calm down.</a:t>
            </a:r>
            <a:endParaRPr/>
          </a:p>
        </p:txBody>
      </p:sp>
      <p:sp>
        <p:nvSpPr>
          <p:cNvPr id="244" name="Google Shape;244;g1000db4fd2e_0_7:notes"/>
          <p:cNvSpPr txBox="1"/>
          <p:nvPr>
            <p:ph idx="12" type="sldNum"/>
          </p:nvPr>
        </p:nvSpPr>
        <p:spPr>
          <a:xfrm>
            <a:off x="3884613" y="8685213"/>
            <a:ext cx="2971800" cy="4587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Clr>
                <a:srgbClr val="000000"/>
              </a:buClr>
              <a:buSzPts val="1200"/>
              <a:buFont typeface="Arial"/>
              <a:buNone/>
            </a:pPr>
            <a:fld id="{00000000-1234-1234-1234-123412341234}" type="slidenum">
              <a:rPr lang="en-GB"/>
              <a:t>‹#›</a:t>
            </a:fld>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8" name="Shape 248"/>
        <p:cNvGrpSpPr/>
        <p:nvPr/>
      </p:nvGrpSpPr>
      <p:grpSpPr>
        <a:xfrm>
          <a:off x="0" y="0"/>
          <a:ext cx="0" cy="0"/>
          <a:chOff x="0" y="0"/>
          <a:chExt cx="0" cy="0"/>
        </a:xfrm>
      </p:grpSpPr>
      <p:sp>
        <p:nvSpPr>
          <p:cNvPr id="249" name="Google Shape;249;g14197b66d54_0_29: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Clr>
                <a:schemeClr val="dk1"/>
              </a:buClr>
              <a:buSzPts val="2200"/>
              <a:buFont typeface="Arial"/>
              <a:buNone/>
            </a:pPr>
            <a:r>
              <a:rPr lang="en-GB" sz="1100">
                <a:latin typeface="Calibri"/>
                <a:ea typeface="Calibri"/>
                <a:cs typeface="Calibri"/>
                <a:sym typeface="Calibri"/>
              </a:rPr>
              <a:t>Sensory stimulation and warmth and help calm and regulate the body.</a:t>
            </a:r>
            <a:endParaRPr sz="1100">
              <a:latin typeface="Calibri"/>
              <a:ea typeface="Calibri"/>
              <a:cs typeface="Calibri"/>
              <a:sym typeface="Calibri"/>
            </a:endParaRPr>
          </a:p>
          <a:p>
            <a:pPr indent="0" lvl="0" marL="0" rtl="0" algn="l">
              <a:lnSpc>
                <a:spcPct val="100000"/>
              </a:lnSpc>
              <a:spcBef>
                <a:spcPts val="0"/>
              </a:spcBef>
              <a:spcAft>
                <a:spcPts val="0"/>
              </a:spcAft>
              <a:buClr>
                <a:schemeClr val="dk1"/>
              </a:buClr>
              <a:buSzPts val="2200"/>
              <a:buFont typeface="Arial"/>
              <a:buNone/>
            </a:pPr>
            <a:r>
              <a:rPr lang="en-GB" sz="1100">
                <a:latin typeface="Calibri"/>
                <a:ea typeface="Calibri"/>
                <a:cs typeface="Calibri"/>
                <a:sym typeface="Calibri"/>
              </a:rPr>
              <a:t>It could be from a hug with an adult or a self hug, putting one hand under the armpit and crossing both arms over the chest.</a:t>
            </a:r>
            <a:endParaRPr sz="1100">
              <a:latin typeface="Calibri"/>
              <a:ea typeface="Calibri"/>
              <a:cs typeface="Calibri"/>
              <a:sym typeface="Calibri"/>
            </a:endParaRPr>
          </a:p>
          <a:p>
            <a:pPr indent="0" lvl="0" marL="0" rtl="0" algn="l">
              <a:lnSpc>
                <a:spcPct val="100000"/>
              </a:lnSpc>
              <a:spcBef>
                <a:spcPts val="0"/>
              </a:spcBef>
              <a:spcAft>
                <a:spcPts val="0"/>
              </a:spcAft>
              <a:buClr>
                <a:schemeClr val="dk1"/>
              </a:buClr>
              <a:buSzPts val="2200"/>
              <a:buFont typeface="Arial"/>
              <a:buNone/>
            </a:pPr>
            <a:r>
              <a:t/>
            </a:r>
            <a:endParaRPr sz="1100">
              <a:latin typeface="Calibri"/>
              <a:ea typeface="Calibri"/>
              <a:cs typeface="Calibri"/>
              <a:sym typeface="Calibri"/>
            </a:endParaRPr>
          </a:p>
          <a:p>
            <a:pPr indent="0" lvl="0" marL="0" rtl="0" algn="l">
              <a:lnSpc>
                <a:spcPct val="100000"/>
              </a:lnSpc>
              <a:spcBef>
                <a:spcPts val="0"/>
              </a:spcBef>
              <a:spcAft>
                <a:spcPts val="0"/>
              </a:spcAft>
              <a:buClr>
                <a:schemeClr val="dk1"/>
              </a:buClr>
              <a:buSzPts val="2200"/>
              <a:buFont typeface="Arial"/>
              <a:buNone/>
            </a:pPr>
            <a:r>
              <a:rPr lang="en-GB" sz="1100">
                <a:latin typeface="Calibri"/>
                <a:ea typeface="Calibri"/>
                <a:cs typeface="Calibri"/>
                <a:sym typeface="Calibri"/>
              </a:rPr>
              <a:t>Not all children will want or need a big cuddle, some may need a shoulder squeeze, help putting on their coats that allows for a short hug, some might want to hold hands. This can also be incorporated into the bedtime routine, when putting the towel round them after a bath to give them a big squeeze or when dressing them for bed whilst getting them in their pyjamas.The unique sensory needs of each child will be clearer to those who know them best.</a:t>
            </a:r>
            <a:endParaRPr sz="1100">
              <a:latin typeface="Calibri"/>
              <a:ea typeface="Calibri"/>
              <a:cs typeface="Calibri"/>
              <a:sym typeface="Calibri"/>
            </a:endParaRPr>
          </a:p>
          <a:p>
            <a:pPr indent="0" lvl="0" marL="0" rtl="0" algn="l">
              <a:lnSpc>
                <a:spcPct val="100000"/>
              </a:lnSpc>
              <a:spcBef>
                <a:spcPts val="0"/>
              </a:spcBef>
              <a:spcAft>
                <a:spcPts val="0"/>
              </a:spcAft>
              <a:buClr>
                <a:schemeClr val="dk1"/>
              </a:buClr>
              <a:buSzPts val="2200"/>
              <a:buFont typeface="Arial"/>
              <a:buNone/>
            </a:pPr>
            <a:r>
              <a:t/>
            </a:r>
            <a:endParaRPr sz="1100">
              <a:latin typeface="Calibri"/>
              <a:ea typeface="Calibri"/>
              <a:cs typeface="Calibri"/>
              <a:sym typeface="Calibri"/>
            </a:endParaRPr>
          </a:p>
          <a:p>
            <a:pPr indent="0" lvl="0" marL="0" rtl="0" algn="l">
              <a:lnSpc>
                <a:spcPct val="100000"/>
              </a:lnSpc>
              <a:spcBef>
                <a:spcPts val="0"/>
              </a:spcBef>
              <a:spcAft>
                <a:spcPts val="0"/>
              </a:spcAft>
              <a:buClr>
                <a:schemeClr val="dk1"/>
              </a:buClr>
              <a:buSzPts val="2200"/>
              <a:buFont typeface="Arial"/>
              <a:buNone/>
            </a:pPr>
            <a:r>
              <a:rPr lang="en-GB" sz="1100">
                <a:latin typeface="Calibri"/>
                <a:ea typeface="Calibri"/>
                <a:cs typeface="Calibri"/>
                <a:sym typeface="Calibri"/>
              </a:rPr>
              <a:t>Consent is also important- asking the child if they would like to be held can be important as it may not be what they want in that moment and therefore might give them sensory overload.</a:t>
            </a:r>
            <a:endParaRPr sz="1100">
              <a:latin typeface="Calibri"/>
              <a:ea typeface="Calibri"/>
              <a:cs typeface="Calibri"/>
              <a:sym typeface="Calibri"/>
            </a:endParaRPr>
          </a:p>
          <a:p>
            <a:pPr indent="0" lvl="0" marL="0" rtl="0" algn="l">
              <a:lnSpc>
                <a:spcPct val="100000"/>
              </a:lnSpc>
              <a:spcBef>
                <a:spcPts val="0"/>
              </a:spcBef>
              <a:spcAft>
                <a:spcPts val="0"/>
              </a:spcAft>
              <a:buClr>
                <a:schemeClr val="dk1"/>
              </a:buClr>
              <a:buSzPts val="2000"/>
              <a:buFont typeface="Arial"/>
              <a:buNone/>
            </a:pPr>
            <a:r>
              <a:t/>
            </a:r>
            <a:endParaRPr sz="1400">
              <a:latin typeface="Calibri"/>
              <a:ea typeface="Calibri"/>
              <a:cs typeface="Calibri"/>
              <a:sym typeface="Calibri"/>
            </a:endParaRPr>
          </a:p>
          <a:p>
            <a:pPr indent="0" lvl="0" marL="0" rtl="0" algn="l">
              <a:lnSpc>
                <a:spcPct val="100000"/>
              </a:lnSpc>
              <a:spcBef>
                <a:spcPts val="0"/>
              </a:spcBef>
              <a:spcAft>
                <a:spcPts val="0"/>
              </a:spcAft>
              <a:buClr>
                <a:schemeClr val="dk1"/>
              </a:buClr>
              <a:buSzPts val="2000"/>
              <a:buFont typeface="Arial"/>
              <a:buNone/>
            </a:pPr>
            <a:r>
              <a:t/>
            </a:r>
            <a:endParaRPr sz="1400">
              <a:latin typeface="Calibri"/>
              <a:ea typeface="Calibri"/>
              <a:cs typeface="Calibri"/>
              <a:sym typeface="Calibri"/>
            </a:endParaRPr>
          </a:p>
        </p:txBody>
      </p:sp>
      <p:sp>
        <p:nvSpPr>
          <p:cNvPr id="250" name="Google Shape;250;g14197b66d54_0_2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6" name="Shape 256"/>
        <p:cNvGrpSpPr/>
        <p:nvPr/>
      </p:nvGrpSpPr>
      <p:grpSpPr>
        <a:xfrm>
          <a:off x="0" y="0"/>
          <a:ext cx="0" cy="0"/>
          <a:chOff x="0" y="0"/>
          <a:chExt cx="0" cy="0"/>
        </a:xfrm>
      </p:grpSpPr>
      <p:sp>
        <p:nvSpPr>
          <p:cNvPr id="257" name="Google Shape;257;g1bd8b8f550c_0_6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58" name="Google Shape;258;g1bd8b8f550c_0_69: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lang="en-GB"/>
              <a:t>Cradling your child and/or rocking them back and forth can help them feel contained, especially when this is done with a parent or carer. The rhythmic rocking can help them regulate and try and focus on their breath as you both sway together. This could be done as their emotions begin to calm down.</a:t>
            </a:r>
            <a:endParaRPr/>
          </a:p>
        </p:txBody>
      </p:sp>
      <p:sp>
        <p:nvSpPr>
          <p:cNvPr id="259" name="Google Shape;259;g1bd8b8f550c_0_69:notes"/>
          <p:cNvSpPr txBox="1"/>
          <p:nvPr>
            <p:ph idx="12" type="sldNum"/>
          </p:nvPr>
        </p:nvSpPr>
        <p:spPr>
          <a:xfrm>
            <a:off x="3884613" y="8685213"/>
            <a:ext cx="2971800" cy="4587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Clr>
                <a:srgbClr val="000000"/>
              </a:buClr>
              <a:buSzPts val="1200"/>
              <a:buFont typeface="Arial"/>
              <a:buNone/>
            </a:pPr>
            <a:fld id="{00000000-1234-1234-1234-123412341234}" type="slidenum">
              <a:rPr lang="en-GB"/>
              <a:t>‹#›</a:t>
            </a:fld>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4" name="Shape 264"/>
        <p:cNvGrpSpPr/>
        <p:nvPr/>
      </p:nvGrpSpPr>
      <p:grpSpPr>
        <a:xfrm>
          <a:off x="0" y="0"/>
          <a:ext cx="0" cy="0"/>
          <a:chOff x="0" y="0"/>
          <a:chExt cx="0" cy="0"/>
        </a:xfrm>
      </p:grpSpPr>
      <p:sp>
        <p:nvSpPr>
          <p:cNvPr id="265" name="Google Shape;265;g1bebcc2175f_1_25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66" name="Google Shape;266;g1bebcc2175f_1_253: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lang="en-GB"/>
              <a:t>Creating a safe space where children can go to regulate and calm down. This can have soothing resources e.g. blanket, sensory toy, calm box, colouring sheets.</a:t>
            </a:r>
            <a:endParaRPr/>
          </a:p>
          <a:p>
            <a:pPr indent="0" lvl="0" marL="0" rtl="0" algn="l">
              <a:lnSpc>
                <a:spcPct val="100000"/>
              </a:lnSpc>
              <a:spcBef>
                <a:spcPts val="0"/>
              </a:spcBef>
              <a:spcAft>
                <a:spcPts val="0"/>
              </a:spcAft>
              <a:buSzPts val="1400"/>
              <a:buNone/>
            </a:pPr>
            <a:r>
              <a:t/>
            </a:r>
            <a:endParaRPr/>
          </a:p>
          <a:p>
            <a:pPr indent="0" lvl="0" marL="0" rtl="0" algn="l">
              <a:lnSpc>
                <a:spcPct val="100000"/>
              </a:lnSpc>
              <a:spcBef>
                <a:spcPts val="0"/>
              </a:spcBef>
              <a:spcAft>
                <a:spcPts val="0"/>
              </a:spcAft>
              <a:buSzPts val="1400"/>
              <a:buNone/>
            </a:pPr>
            <a:r>
              <a:rPr lang="en-GB"/>
              <a:t>It is helpful to create the space with children and discuss how they can use the calm down space/ corner when they are calm and ready to engage. </a:t>
            </a:r>
            <a:endParaRPr/>
          </a:p>
          <a:p>
            <a:pPr indent="0" lvl="0" marL="0" rtl="0" algn="l">
              <a:lnSpc>
                <a:spcPct val="100000"/>
              </a:lnSpc>
              <a:spcBef>
                <a:spcPts val="0"/>
              </a:spcBef>
              <a:spcAft>
                <a:spcPts val="0"/>
              </a:spcAft>
              <a:buSzPts val="1400"/>
              <a:buNone/>
            </a:pPr>
            <a:r>
              <a:t/>
            </a:r>
            <a:endParaRPr/>
          </a:p>
        </p:txBody>
      </p:sp>
      <p:sp>
        <p:nvSpPr>
          <p:cNvPr id="267" name="Google Shape;267;g1bebcc2175f_1_253:notes"/>
          <p:cNvSpPr txBox="1"/>
          <p:nvPr>
            <p:ph idx="12" type="sldNum"/>
          </p:nvPr>
        </p:nvSpPr>
        <p:spPr>
          <a:xfrm>
            <a:off x="3884613" y="8685213"/>
            <a:ext cx="2971800" cy="4587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Clr>
                <a:srgbClr val="000000"/>
              </a:buClr>
              <a:buSzPts val="1200"/>
              <a:buFont typeface="Arial"/>
              <a:buNone/>
            </a:pPr>
            <a:fld id="{00000000-1234-1234-1234-123412341234}" type="slidenum">
              <a:rPr lang="en-GB"/>
              <a:t>‹#›</a:t>
            </a:fld>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1" name="Shape 271"/>
        <p:cNvGrpSpPr/>
        <p:nvPr/>
      </p:nvGrpSpPr>
      <p:grpSpPr>
        <a:xfrm>
          <a:off x="0" y="0"/>
          <a:ext cx="0" cy="0"/>
          <a:chOff x="0" y="0"/>
          <a:chExt cx="0" cy="0"/>
        </a:xfrm>
      </p:grpSpPr>
      <p:sp>
        <p:nvSpPr>
          <p:cNvPr id="272" name="Google Shape;272;g1c2bb801bdb_0_2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73" name="Google Shape;273;g1c2bb801bdb_0_20: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lang="en-GB"/>
              <a:t>Giving your child a calm down menu can help them communicate to you what they need when they are feeling emotional. This can be printed out and put in an easy place to find like on the fridge so when the child is feeling overwhelmed by a certain emotion either they can get the menu and tell you what they need, or you can remind them of the menu by showing them and asking what they feel would be useful in that moment. This menu can also be tailored to each child by adding particular techniques that your child likes e.g. for exercise you could specifically place football in there if that is what they are interested in.</a:t>
            </a:r>
            <a:endParaRPr/>
          </a:p>
          <a:p>
            <a:pPr indent="0" lvl="0" marL="0" rtl="0" algn="l">
              <a:lnSpc>
                <a:spcPct val="100000"/>
              </a:lnSpc>
              <a:spcBef>
                <a:spcPts val="0"/>
              </a:spcBef>
              <a:spcAft>
                <a:spcPts val="0"/>
              </a:spcAft>
              <a:buSzPts val="1400"/>
              <a:buNone/>
            </a:pPr>
            <a:r>
              <a:rPr lang="en-GB"/>
              <a:t>Please put any other ideas in the chat that you’ve use or would like to try with your child.</a:t>
            </a:r>
            <a:endParaRPr/>
          </a:p>
        </p:txBody>
      </p:sp>
      <p:sp>
        <p:nvSpPr>
          <p:cNvPr id="274" name="Google Shape;274;g1c2bb801bdb_0_20:notes"/>
          <p:cNvSpPr txBox="1"/>
          <p:nvPr>
            <p:ph idx="12" type="sldNum"/>
          </p:nvPr>
        </p:nvSpPr>
        <p:spPr>
          <a:xfrm>
            <a:off x="3884613" y="8685213"/>
            <a:ext cx="2971800" cy="4587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Clr>
                <a:srgbClr val="000000"/>
              </a:buClr>
              <a:buSzPts val="1200"/>
              <a:buFont typeface="Arial"/>
              <a:buNone/>
            </a:pPr>
            <a:fld id="{00000000-1234-1234-1234-123412341234}" type="slidenum">
              <a:rPr lang="en-GB"/>
              <a:t>‹#›</a:t>
            </a:fld>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9" name="Shape 279"/>
        <p:cNvGrpSpPr/>
        <p:nvPr/>
      </p:nvGrpSpPr>
      <p:grpSpPr>
        <a:xfrm>
          <a:off x="0" y="0"/>
          <a:ext cx="0" cy="0"/>
          <a:chOff x="0" y="0"/>
          <a:chExt cx="0" cy="0"/>
        </a:xfrm>
      </p:grpSpPr>
      <p:sp>
        <p:nvSpPr>
          <p:cNvPr id="280" name="Google Shape;280;g1bd8b8f550c_0_2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81" name="Google Shape;281;g1bd8b8f550c_0_25: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lang="en-GB"/>
              <a:t>Reflect on how you respond to certain situations and verbalise those with your child. This can help them understand what emotions look like on you and gives them ideas for strategies that you use to regulate so they can use them when they are feeling those emotions.</a:t>
            </a:r>
            <a:endParaRPr/>
          </a:p>
        </p:txBody>
      </p:sp>
      <p:sp>
        <p:nvSpPr>
          <p:cNvPr id="282" name="Google Shape;282;g1bd8b8f550c_0_25:notes"/>
          <p:cNvSpPr txBox="1"/>
          <p:nvPr>
            <p:ph idx="12" type="sldNum"/>
          </p:nvPr>
        </p:nvSpPr>
        <p:spPr>
          <a:xfrm>
            <a:off x="3884613" y="8685213"/>
            <a:ext cx="2971800" cy="4587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Clr>
                <a:srgbClr val="000000"/>
              </a:buClr>
              <a:buSzPts val="1200"/>
              <a:buFont typeface="Arial"/>
              <a:buNone/>
            </a:pPr>
            <a:fld id="{00000000-1234-1234-1234-123412341234}" type="slidenum">
              <a:rPr lang="en-GB"/>
              <a:t>‹#›</a:t>
            </a:fld>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7" name="Shape 287"/>
        <p:cNvGrpSpPr/>
        <p:nvPr/>
      </p:nvGrpSpPr>
      <p:grpSpPr>
        <a:xfrm>
          <a:off x="0" y="0"/>
          <a:ext cx="0" cy="0"/>
          <a:chOff x="0" y="0"/>
          <a:chExt cx="0" cy="0"/>
        </a:xfrm>
      </p:grpSpPr>
      <p:sp>
        <p:nvSpPr>
          <p:cNvPr id="288" name="Google Shape;288;g2b33724c778_0_12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89" name="Google Shape;289;g2b33724c778_0_126: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9" name="Shape 309"/>
        <p:cNvGrpSpPr/>
        <p:nvPr/>
      </p:nvGrpSpPr>
      <p:grpSpPr>
        <a:xfrm>
          <a:off x="0" y="0"/>
          <a:ext cx="0" cy="0"/>
          <a:chOff x="0" y="0"/>
          <a:chExt cx="0" cy="0"/>
        </a:xfrm>
      </p:grpSpPr>
      <p:sp>
        <p:nvSpPr>
          <p:cNvPr id="310" name="Google Shape;310;g2b33724c778_0_20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11" name="Google Shape;311;g2b33724c778_0_200: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6" name="Shape 316"/>
        <p:cNvGrpSpPr/>
        <p:nvPr/>
      </p:nvGrpSpPr>
      <p:grpSpPr>
        <a:xfrm>
          <a:off x="0" y="0"/>
          <a:ext cx="0" cy="0"/>
          <a:chOff x="0" y="0"/>
          <a:chExt cx="0" cy="0"/>
        </a:xfrm>
      </p:grpSpPr>
      <p:sp>
        <p:nvSpPr>
          <p:cNvPr id="317" name="Google Shape;317;g1bebcc2175f_1_121:notes"/>
          <p:cNvSpPr/>
          <p:nvPr>
            <p:ph idx="2" type="sldImg"/>
          </p:nvPr>
        </p:nvSpPr>
        <p:spPr>
          <a:xfrm>
            <a:off x="45426" y="685176"/>
            <a:ext cx="6767100" cy="34302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18" name="Google Shape;318;g1bebcc2175f_1_121:notes"/>
          <p:cNvSpPr txBox="1"/>
          <p:nvPr>
            <p:ph idx="1" type="body"/>
          </p:nvPr>
        </p:nvSpPr>
        <p:spPr>
          <a:xfrm>
            <a:off x="685802" y="4343406"/>
            <a:ext cx="5486400" cy="41148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lang="en-GB"/>
              <a:t>Don’t forget timing when you are responding to your child’s emotions….</a:t>
            </a:r>
            <a:endParaRPr/>
          </a:p>
          <a:p>
            <a:pPr indent="0" lvl="0" marL="0" rtl="0" algn="l">
              <a:lnSpc>
                <a:spcPct val="100000"/>
              </a:lnSpc>
              <a:spcBef>
                <a:spcPts val="0"/>
              </a:spcBef>
              <a:spcAft>
                <a:spcPts val="0"/>
              </a:spcAft>
              <a:buSzPts val="1400"/>
              <a:buNone/>
            </a:pPr>
            <a:r>
              <a:rPr lang="en-GB"/>
              <a:t>when someone (adult or child) is emotionally dysregulated, we can’t go straight to reasoning. FOCUS ON REGULATING FIRST - We need to calm the brain-stem by </a:t>
            </a:r>
            <a:r>
              <a:rPr b="1" lang="en-GB"/>
              <a:t>regulating</a:t>
            </a:r>
            <a:r>
              <a:rPr lang="en-GB"/>
              <a:t>; the emotional part of the brain by </a:t>
            </a:r>
            <a:r>
              <a:rPr b="1" lang="en-GB"/>
              <a:t>relating</a:t>
            </a:r>
            <a:r>
              <a:rPr lang="en-GB"/>
              <a:t> and only then, once we’ve accessed the thinking brain, can we</a:t>
            </a:r>
            <a:r>
              <a:rPr b="1" lang="en-GB"/>
              <a:t> reason</a:t>
            </a:r>
            <a:r>
              <a:rPr lang="en-GB"/>
              <a:t>. Don’t waste time trying to reason or expect an apology when emotions are still high. </a:t>
            </a:r>
            <a:endParaRPr/>
          </a:p>
        </p:txBody>
      </p:sp>
      <p:sp>
        <p:nvSpPr>
          <p:cNvPr id="319" name="Google Shape;319;g1bebcc2175f_1_121:notes"/>
          <p:cNvSpPr txBox="1"/>
          <p:nvPr>
            <p:ph idx="12" type="sldNum"/>
          </p:nvPr>
        </p:nvSpPr>
        <p:spPr>
          <a:xfrm>
            <a:off x="3884621" y="8685224"/>
            <a:ext cx="2971800" cy="4572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Clr>
                <a:srgbClr val="000000"/>
              </a:buClr>
              <a:buSzPts val="1200"/>
              <a:buFont typeface="Arial"/>
              <a:buNone/>
            </a:pPr>
            <a:fld id="{00000000-1234-1234-1234-123412341234}" type="slidenum">
              <a:rPr lang="en-GB"/>
              <a:t>‹#›</a:t>
            </a:fld>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3" name="Shape 323"/>
        <p:cNvGrpSpPr/>
        <p:nvPr/>
      </p:nvGrpSpPr>
      <p:grpSpPr>
        <a:xfrm>
          <a:off x="0" y="0"/>
          <a:ext cx="0" cy="0"/>
          <a:chOff x="0" y="0"/>
          <a:chExt cx="0" cy="0"/>
        </a:xfrm>
      </p:grpSpPr>
      <p:sp>
        <p:nvSpPr>
          <p:cNvPr id="324" name="Google Shape;324;g14197b66d54_0_8: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Clr>
                <a:schemeClr val="dk1"/>
              </a:buClr>
              <a:buSzPts val="1100"/>
              <a:buFont typeface="Arial"/>
              <a:buNone/>
            </a:pPr>
            <a:r>
              <a:rPr lang="en-GB" sz="1100"/>
              <a:t>Naming emotions can help the child try on different emotions that they may be feeling and find out what emotion fits best with how they are feeling (they will let you know if you’re way off the mark!). Naming emotions can also help them understand what particular emotions look like on them, allowing them to put a feeling or visual to the name, in turn being able to spot it in themselves next time and be able to verbally communicate that.</a:t>
            </a:r>
            <a:endParaRPr sz="1100"/>
          </a:p>
          <a:p>
            <a:pPr indent="0" lvl="0" marL="0" rtl="0" algn="l">
              <a:lnSpc>
                <a:spcPct val="100000"/>
              </a:lnSpc>
              <a:spcBef>
                <a:spcPts val="0"/>
              </a:spcBef>
              <a:spcAft>
                <a:spcPts val="0"/>
              </a:spcAft>
              <a:buClr>
                <a:schemeClr val="dk1"/>
              </a:buClr>
              <a:buSzPts val="1100"/>
              <a:buFont typeface="Arial"/>
              <a:buNone/>
            </a:pPr>
            <a:r>
              <a:t/>
            </a:r>
            <a:endParaRPr sz="1100"/>
          </a:p>
          <a:p>
            <a:pPr indent="0" lvl="0" marL="0" rtl="0" algn="l">
              <a:lnSpc>
                <a:spcPct val="100000"/>
              </a:lnSpc>
              <a:spcBef>
                <a:spcPts val="0"/>
              </a:spcBef>
              <a:spcAft>
                <a:spcPts val="0"/>
              </a:spcAft>
              <a:buClr>
                <a:schemeClr val="dk1"/>
              </a:buClr>
              <a:buSzPts val="1100"/>
              <a:buFont typeface="Arial"/>
              <a:buNone/>
            </a:pPr>
            <a:r>
              <a:rPr lang="en-GB" sz="1100"/>
              <a:t>It also helps with understanding what emotions look like on others and therefore developing their ability to empathize with others around them.</a:t>
            </a:r>
            <a:endParaRPr sz="1100"/>
          </a:p>
        </p:txBody>
      </p:sp>
      <p:sp>
        <p:nvSpPr>
          <p:cNvPr id="325" name="Google Shape;325;g14197b66d54_0_8: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0" name="Shape 330"/>
        <p:cNvGrpSpPr/>
        <p:nvPr/>
      </p:nvGrpSpPr>
      <p:grpSpPr>
        <a:xfrm>
          <a:off x="0" y="0"/>
          <a:ext cx="0" cy="0"/>
          <a:chOff x="0" y="0"/>
          <a:chExt cx="0" cy="0"/>
        </a:xfrm>
      </p:grpSpPr>
      <p:sp>
        <p:nvSpPr>
          <p:cNvPr id="331" name="Google Shape;331;g1000db4fd2e_0_1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32" name="Google Shape;332;g1000db4fd2e_0_15: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lang="en-GB" sz="1100"/>
              <a:t>In early life the nervous system is unable to regulate emotional turmoil and relies on the significant carer to help modulate the distress so that self-regulation can be internalised, children learn to self-regulate being watching how others regulate.</a:t>
            </a:r>
            <a:endParaRPr sz="1100"/>
          </a:p>
          <a:p>
            <a:pPr indent="0" lvl="0" marL="0" rtl="0" algn="l">
              <a:lnSpc>
                <a:spcPct val="100000"/>
              </a:lnSpc>
              <a:spcBef>
                <a:spcPts val="0"/>
              </a:spcBef>
              <a:spcAft>
                <a:spcPts val="0"/>
              </a:spcAft>
              <a:buSzPts val="1400"/>
              <a:buNone/>
            </a:pPr>
            <a:r>
              <a:t/>
            </a:r>
            <a:endParaRPr b="1" sz="1100"/>
          </a:p>
          <a:p>
            <a:pPr indent="0" lvl="0" marL="0" rtl="0" algn="l">
              <a:lnSpc>
                <a:spcPct val="100000"/>
              </a:lnSpc>
              <a:spcBef>
                <a:spcPts val="0"/>
              </a:spcBef>
              <a:spcAft>
                <a:spcPts val="0"/>
              </a:spcAft>
              <a:buClr>
                <a:schemeClr val="dk1"/>
              </a:buClr>
              <a:buSzPts val="1100"/>
              <a:buFont typeface="Arial"/>
              <a:buNone/>
            </a:pPr>
            <a:r>
              <a:rPr b="1" lang="en-GB" sz="1100"/>
              <a:t>Empathy- </a:t>
            </a:r>
            <a:r>
              <a:rPr lang="en-GB" sz="1100"/>
              <a:t>putting yourself in their shoes, showing the child that they have their own thoughts and feelings and seeing that another person understands them can help them feel less isolated and alone.</a:t>
            </a:r>
            <a:endParaRPr sz="1100"/>
          </a:p>
          <a:p>
            <a:pPr indent="0" lvl="0" marL="0" rtl="0" algn="l">
              <a:lnSpc>
                <a:spcPct val="100000"/>
              </a:lnSpc>
              <a:spcBef>
                <a:spcPts val="0"/>
              </a:spcBef>
              <a:spcAft>
                <a:spcPts val="0"/>
              </a:spcAft>
              <a:buClr>
                <a:schemeClr val="dk1"/>
              </a:buClr>
              <a:buSzPts val="1100"/>
              <a:buFont typeface="Arial"/>
              <a:buNone/>
            </a:pPr>
            <a:r>
              <a:rPr b="1" lang="en-GB" sz="1100"/>
              <a:t>Touch- </a:t>
            </a:r>
            <a:r>
              <a:rPr lang="en-GB" sz="1100"/>
              <a:t>connecting with a child and making them feel less overwhelmed.</a:t>
            </a:r>
            <a:endParaRPr sz="1100"/>
          </a:p>
          <a:p>
            <a:pPr indent="0" lvl="0" marL="0" rtl="0" algn="l">
              <a:lnSpc>
                <a:spcPct val="100000"/>
              </a:lnSpc>
              <a:spcBef>
                <a:spcPts val="0"/>
              </a:spcBef>
              <a:spcAft>
                <a:spcPts val="0"/>
              </a:spcAft>
              <a:buClr>
                <a:schemeClr val="dk1"/>
              </a:buClr>
              <a:buSzPts val="1100"/>
              <a:buFont typeface="Arial"/>
              <a:buNone/>
            </a:pPr>
            <a:r>
              <a:rPr b="1" lang="en-GB" sz="1100"/>
              <a:t>Voice- </a:t>
            </a:r>
            <a:r>
              <a:rPr lang="en-GB" sz="1100"/>
              <a:t>having a calm voice and rhythm can help give them a sense of being supported, allowing no sudden shocks and surprises to dysregulate them.</a:t>
            </a:r>
            <a:endParaRPr sz="1100"/>
          </a:p>
          <a:p>
            <a:pPr indent="0" lvl="0" marL="0" rtl="0" algn="l">
              <a:lnSpc>
                <a:spcPct val="100000"/>
              </a:lnSpc>
              <a:spcBef>
                <a:spcPts val="0"/>
              </a:spcBef>
              <a:spcAft>
                <a:spcPts val="0"/>
              </a:spcAft>
              <a:buClr>
                <a:schemeClr val="dk1"/>
              </a:buClr>
              <a:buSzPts val="1100"/>
              <a:buFont typeface="Arial"/>
              <a:buNone/>
            </a:pPr>
            <a:r>
              <a:rPr b="1" lang="en-GB" sz="1100"/>
              <a:t>Co regulation- </a:t>
            </a:r>
            <a:r>
              <a:rPr lang="en-GB" sz="1100"/>
              <a:t>being close an adult who is in a state of calm can help the child reduce their stress.</a:t>
            </a:r>
            <a:endParaRPr sz="1100"/>
          </a:p>
          <a:p>
            <a:pPr indent="0" lvl="0" marL="0" rtl="0" algn="l">
              <a:lnSpc>
                <a:spcPct val="100000"/>
              </a:lnSpc>
              <a:spcBef>
                <a:spcPts val="0"/>
              </a:spcBef>
              <a:spcAft>
                <a:spcPts val="0"/>
              </a:spcAft>
              <a:buClr>
                <a:schemeClr val="dk1"/>
              </a:buClr>
              <a:buSzPts val="1100"/>
              <a:buFont typeface="Arial"/>
              <a:buNone/>
            </a:pPr>
            <a:r>
              <a:rPr b="1" lang="en-GB" sz="1100"/>
              <a:t>Mirroring-</a:t>
            </a:r>
            <a:r>
              <a:rPr lang="en-GB" sz="1100"/>
              <a:t> discussing with the child what you think they might be feeling so they can have a sense of validation.</a:t>
            </a:r>
            <a:endParaRPr sz="1100"/>
          </a:p>
          <a:p>
            <a:pPr indent="0" lvl="0" marL="0" rtl="0" algn="l">
              <a:lnSpc>
                <a:spcPct val="100000"/>
              </a:lnSpc>
              <a:spcBef>
                <a:spcPts val="0"/>
              </a:spcBef>
              <a:spcAft>
                <a:spcPts val="0"/>
              </a:spcAft>
              <a:buClr>
                <a:schemeClr val="dk1"/>
              </a:buClr>
              <a:buSzPts val="1100"/>
              <a:buFont typeface="Arial"/>
              <a:buNone/>
            </a:pPr>
            <a:r>
              <a:rPr b="1" lang="en-GB" sz="1100"/>
              <a:t>Consistency-</a:t>
            </a:r>
            <a:r>
              <a:rPr lang="en-GB" sz="1100"/>
              <a:t> A consistent, safe and predictable environment is a significant source of comfort and help. </a:t>
            </a:r>
            <a:endParaRPr sz="1100"/>
          </a:p>
        </p:txBody>
      </p:sp>
      <p:sp>
        <p:nvSpPr>
          <p:cNvPr id="333" name="Google Shape;333;g1000db4fd2e_0_15:notes"/>
          <p:cNvSpPr txBox="1"/>
          <p:nvPr>
            <p:ph idx="12" type="sldNum"/>
          </p:nvPr>
        </p:nvSpPr>
        <p:spPr>
          <a:xfrm>
            <a:off x="3884613" y="8685213"/>
            <a:ext cx="2971800" cy="4587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Clr>
                <a:srgbClr val="000000"/>
              </a:buClr>
              <a:buSzPts val="1200"/>
              <a:buFont typeface="Arial"/>
              <a:buNone/>
            </a:pPr>
            <a:fld id="{00000000-1234-1234-1234-123412341234}" type="slidenum">
              <a:rPr lang="en-GB"/>
              <a:t>‹#›</a:t>
            </a:fld>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2" name="Shape 342"/>
        <p:cNvGrpSpPr/>
        <p:nvPr/>
      </p:nvGrpSpPr>
      <p:grpSpPr>
        <a:xfrm>
          <a:off x="0" y="0"/>
          <a:ext cx="0" cy="0"/>
          <a:chOff x="0" y="0"/>
          <a:chExt cx="0" cy="0"/>
        </a:xfrm>
      </p:grpSpPr>
      <p:sp>
        <p:nvSpPr>
          <p:cNvPr id="343" name="Google Shape;343;g1e037300d4c_0_1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44" name="Google Shape;344;g1e037300d4c_0_18: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Clr>
                <a:schemeClr val="dk1"/>
              </a:buClr>
              <a:buSzPts val="1100"/>
              <a:buFont typeface="Arial"/>
              <a:buNone/>
            </a:pPr>
            <a:r>
              <a:rPr lang="en-GB"/>
              <a:t>Ask your child’s school if they have any books you can borrow, order these from the library</a:t>
            </a:r>
            <a:endParaRPr/>
          </a:p>
        </p:txBody>
      </p:sp>
      <p:sp>
        <p:nvSpPr>
          <p:cNvPr id="345" name="Google Shape;345;g1e037300d4c_0_18:notes"/>
          <p:cNvSpPr txBox="1"/>
          <p:nvPr>
            <p:ph idx="12" type="sldNum"/>
          </p:nvPr>
        </p:nvSpPr>
        <p:spPr>
          <a:xfrm>
            <a:off x="3884613" y="8685213"/>
            <a:ext cx="2971800" cy="4587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Clr>
                <a:srgbClr val="000000"/>
              </a:buClr>
              <a:buSzPts val="1200"/>
              <a:buFont typeface="Arial"/>
              <a:buNone/>
            </a:pPr>
            <a:fld id="{00000000-1234-1234-1234-123412341234}" type="slidenum">
              <a:rPr lang="en-GB"/>
              <a:t>‹#›</a:t>
            </a:fld>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7" name="Shape 357"/>
        <p:cNvGrpSpPr/>
        <p:nvPr/>
      </p:nvGrpSpPr>
      <p:grpSpPr>
        <a:xfrm>
          <a:off x="0" y="0"/>
          <a:ext cx="0" cy="0"/>
          <a:chOff x="0" y="0"/>
          <a:chExt cx="0" cy="0"/>
        </a:xfrm>
      </p:grpSpPr>
      <p:sp>
        <p:nvSpPr>
          <p:cNvPr id="358" name="Google Shape;358;g1e04bd2483f_0_1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59" name="Google Shape;359;g1e04bd2483f_0_14: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360" name="Google Shape;360;g1e04bd2483f_0_14:notes"/>
          <p:cNvSpPr txBox="1"/>
          <p:nvPr>
            <p:ph idx="12" type="sldNum"/>
          </p:nvPr>
        </p:nvSpPr>
        <p:spPr>
          <a:xfrm>
            <a:off x="3884613" y="8685213"/>
            <a:ext cx="2971800" cy="4587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Clr>
                <a:srgbClr val="000000"/>
              </a:buClr>
              <a:buSzPts val="1200"/>
              <a:buFont typeface="Arial"/>
              <a:buNone/>
            </a:pPr>
            <a:fld id="{00000000-1234-1234-1234-123412341234}" type="slidenum">
              <a:rPr lang="en-GB"/>
              <a:t>‹#›</a:t>
            </a:fld>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4" name="Shape 364"/>
        <p:cNvGrpSpPr/>
        <p:nvPr/>
      </p:nvGrpSpPr>
      <p:grpSpPr>
        <a:xfrm>
          <a:off x="0" y="0"/>
          <a:ext cx="0" cy="0"/>
          <a:chOff x="0" y="0"/>
          <a:chExt cx="0" cy="0"/>
        </a:xfrm>
      </p:grpSpPr>
      <p:sp>
        <p:nvSpPr>
          <p:cNvPr id="365" name="Google Shape;365;ge600103d40_1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66" name="Google Shape;366;ge600103d40_1_0: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Clr>
                <a:schemeClr val="dk1"/>
              </a:buClr>
              <a:buSzPts val="1500"/>
              <a:buFont typeface="Arial"/>
              <a:buNone/>
            </a:pPr>
            <a:r>
              <a:t/>
            </a:r>
            <a:endParaRPr>
              <a:latin typeface="Calibri"/>
              <a:ea typeface="Calibri"/>
              <a:cs typeface="Calibri"/>
              <a:sym typeface="Calibri"/>
            </a:endParaRPr>
          </a:p>
          <a:p>
            <a:pPr indent="0" lvl="0" marL="0" rtl="0" algn="l">
              <a:lnSpc>
                <a:spcPct val="100000"/>
              </a:lnSpc>
              <a:spcBef>
                <a:spcPts val="0"/>
              </a:spcBef>
              <a:spcAft>
                <a:spcPts val="0"/>
              </a:spcAft>
              <a:buClr>
                <a:schemeClr val="dk1"/>
              </a:buClr>
              <a:buSzPts val="1500"/>
              <a:buFont typeface="Arial"/>
              <a:buNone/>
            </a:pPr>
            <a:r>
              <a:t/>
            </a:r>
            <a:endParaRPr>
              <a:latin typeface="Calibri"/>
              <a:ea typeface="Calibri"/>
              <a:cs typeface="Calibri"/>
              <a:sym typeface="Calibri"/>
            </a:endParaRPr>
          </a:p>
          <a:p>
            <a:pPr indent="0" lvl="0" marL="0" rtl="0" algn="l">
              <a:lnSpc>
                <a:spcPct val="100000"/>
              </a:lnSpc>
              <a:spcBef>
                <a:spcPts val="0"/>
              </a:spcBef>
              <a:spcAft>
                <a:spcPts val="0"/>
              </a:spcAft>
              <a:buClr>
                <a:schemeClr val="dk1"/>
              </a:buClr>
              <a:buSzPts val="1500"/>
              <a:buFont typeface="Arial"/>
              <a:buNone/>
            </a:pPr>
            <a:r>
              <a:t/>
            </a:r>
            <a:endParaRPr>
              <a:latin typeface="Calibri"/>
              <a:ea typeface="Calibri"/>
              <a:cs typeface="Calibri"/>
              <a:sym typeface="Calibri"/>
            </a:endParaRPr>
          </a:p>
          <a:p>
            <a:pPr indent="0" lvl="0" marL="0" rtl="0" algn="l">
              <a:lnSpc>
                <a:spcPct val="100000"/>
              </a:lnSpc>
              <a:spcBef>
                <a:spcPts val="0"/>
              </a:spcBef>
              <a:spcAft>
                <a:spcPts val="0"/>
              </a:spcAft>
              <a:buClr>
                <a:schemeClr val="dk1"/>
              </a:buClr>
              <a:buSzPts val="1500"/>
              <a:buFont typeface="Arial"/>
              <a:buNone/>
            </a:pPr>
            <a:r>
              <a:t/>
            </a:r>
            <a:endParaRPr>
              <a:latin typeface="Calibri"/>
              <a:ea typeface="Calibri"/>
              <a:cs typeface="Calibri"/>
              <a:sym typeface="Calibri"/>
            </a:endParaRPr>
          </a:p>
          <a:p>
            <a:pPr indent="0" lvl="0" marL="0" rtl="0" algn="l">
              <a:lnSpc>
                <a:spcPct val="100000"/>
              </a:lnSpc>
              <a:spcBef>
                <a:spcPts val="0"/>
              </a:spcBef>
              <a:spcAft>
                <a:spcPts val="0"/>
              </a:spcAft>
              <a:buClr>
                <a:schemeClr val="dk1"/>
              </a:buClr>
              <a:buSzPts val="1500"/>
              <a:buFont typeface="Arial"/>
              <a:buNone/>
            </a:pPr>
            <a:r>
              <a:t/>
            </a:r>
            <a:endParaRPr>
              <a:latin typeface="Calibri"/>
              <a:ea typeface="Calibri"/>
              <a:cs typeface="Calibri"/>
              <a:sym typeface="Calibri"/>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0" name="Shape 370"/>
        <p:cNvGrpSpPr/>
        <p:nvPr/>
      </p:nvGrpSpPr>
      <p:grpSpPr>
        <a:xfrm>
          <a:off x="0" y="0"/>
          <a:ext cx="0" cy="0"/>
          <a:chOff x="0" y="0"/>
          <a:chExt cx="0" cy="0"/>
        </a:xfrm>
      </p:grpSpPr>
      <p:sp>
        <p:nvSpPr>
          <p:cNvPr id="371" name="Google Shape;371;p3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800000"/>
            <a:headEnd len="sm" w="sm" type="none"/>
            <a:tailEnd len="sm" w="sm" type="none"/>
          </a:ln>
        </p:spPr>
      </p:sp>
      <p:sp>
        <p:nvSpPr>
          <p:cNvPr id="372" name="Google Shape;372;p37: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373" name="Google Shape;373;p37: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SzPts val="1200"/>
              <a:buNone/>
            </a:pPr>
            <a:fld id="{00000000-1234-1234-1234-123412341234}" type="slidenum">
              <a:rPr lang="en-GB" sz="1200">
                <a:solidFill>
                  <a:schemeClr val="dk1"/>
                </a:solidFill>
                <a:latin typeface="Arial"/>
                <a:ea typeface="Arial"/>
                <a:cs typeface="Arial"/>
                <a:sym typeface="Arial"/>
              </a:rPr>
              <a:t>‹#›</a:t>
            </a:fld>
            <a:endParaRPr sz="1200">
              <a:solidFill>
                <a:schemeClr val="dk1"/>
              </a:solidFill>
              <a:latin typeface="Arial"/>
              <a:ea typeface="Arial"/>
              <a:cs typeface="Arial"/>
              <a:sym typeface="Arial"/>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ortrait image with text">
  <p:cSld name="Portrait image with text">
    <p:spTree>
      <p:nvGrpSpPr>
        <p:cNvPr id="15" name="Shape 15"/>
        <p:cNvGrpSpPr/>
        <p:nvPr/>
      </p:nvGrpSpPr>
      <p:grpSpPr>
        <a:xfrm>
          <a:off x="0" y="0"/>
          <a:ext cx="0" cy="0"/>
          <a:chOff x="0" y="0"/>
          <a:chExt cx="0" cy="0"/>
        </a:xfrm>
      </p:grpSpPr>
      <p:pic>
        <p:nvPicPr>
          <p:cNvPr id="16" name="Google Shape;16;p39"/>
          <p:cNvPicPr preferRelativeResize="0"/>
          <p:nvPr/>
        </p:nvPicPr>
        <p:blipFill rotWithShape="1">
          <a:blip r:embed="rId2">
            <a:alphaModFix/>
          </a:blip>
          <a:srcRect b="0" l="0" r="0" t="0"/>
          <a:stretch/>
        </p:blipFill>
        <p:spPr>
          <a:xfrm>
            <a:off x="0" y="0"/>
            <a:ext cx="12192000" cy="6858000"/>
          </a:xfrm>
          <a:prstGeom prst="rect">
            <a:avLst/>
          </a:prstGeom>
          <a:noFill/>
          <a:ln>
            <a:noFill/>
          </a:ln>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ullets only">
  <p:cSld name="Bullets only">
    <p:spTree>
      <p:nvGrpSpPr>
        <p:cNvPr id="17" name="Shape 17"/>
        <p:cNvGrpSpPr/>
        <p:nvPr/>
      </p:nvGrpSpPr>
      <p:grpSpPr>
        <a:xfrm>
          <a:off x="0" y="0"/>
          <a:ext cx="0" cy="0"/>
          <a:chOff x="0" y="0"/>
          <a:chExt cx="0" cy="0"/>
        </a:xfrm>
      </p:grpSpPr>
      <p:pic>
        <p:nvPicPr>
          <p:cNvPr id="18" name="Google Shape;18;p42"/>
          <p:cNvPicPr preferRelativeResize="0"/>
          <p:nvPr/>
        </p:nvPicPr>
        <p:blipFill rotWithShape="1">
          <a:blip r:embed="rId2">
            <a:alphaModFix/>
          </a:blip>
          <a:srcRect b="0" l="0" r="0" t="0"/>
          <a:stretch/>
        </p:blipFill>
        <p:spPr>
          <a:xfrm>
            <a:off x="0" y="0"/>
            <a:ext cx="12192000" cy="6858000"/>
          </a:xfrm>
          <a:prstGeom prst="rect">
            <a:avLst/>
          </a:prstGeom>
          <a:noFill/>
          <a:ln>
            <a:noFill/>
          </a:ln>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1_Portrait image with text">
  <p:cSld name="1_Portrait image with text">
    <p:spTree>
      <p:nvGrpSpPr>
        <p:cNvPr id="19" name="Shape 19"/>
        <p:cNvGrpSpPr/>
        <p:nvPr/>
      </p:nvGrpSpPr>
      <p:grpSpPr>
        <a:xfrm>
          <a:off x="0" y="0"/>
          <a:ext cx="0" cy="0"/>
          <a:chOff x="0" y="0"/>
          <a:chExt cx="0" cy="0"/>
        </a:xfrm>
      </p:grpSpPr>
      <p:pic>
        <p:nvPicPr>
          <p:cNvPr id="20" name="Google Shape;20;g1bebcc2175f_1_119"/>
          <p:cNvPicPr preferRelativeResize="0"/>
          <p:nvPr/>
        </p:nvPicPr>
        <p:blipFill rotWithShape="1">
          <a:blip r:embed="rId2">
            <a:alphaModFix/>
          </a:blip>
          <a:srcRect b="0" l="0" r="0" t="0"/>
          <a:stretch/>
        </p:blipFill>
        <p:spPr>
          <a:xfrm>
            <a:off x="0" y="0"/>
            <a:ext cx="12192000" cy="6858000"/>
          </a:xfrm>
          <a:prstGeom prst="rect">
            <a:avLst/>
          </a:prstGeom>
          <a:noFill/>
          <a:ln>
            <a:noFill/>
          </a:ln>
        </p:spPr>
      </p:pic>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ullets only">
  <p:cSld name="1_Bullets only">
    <p:spTree>
      <p:nvGrpSpPr>
        <p:cNvPr id="21" name="Shape 21"/>
        <p:cNvGrpSpPr/>
        <p:nvPr/>
      </p:nvGrpSpPr>
      <p:grpSpPr>
        <a:xfrm>
          <a:off x="0" y="0"/>
          <a:ext cx="0" cy="0"/>
          <a:chOff x="0" y="0"/>
          <a:chExt cx="0" cy="0"/>
        </a:xfrm>
      </p:grpSpPr>
      <p:pic>
        <p:nvPicPr>
          <p:cNvPr id="22" name="Google Shape;22;p40"/>
          <p:cNvPicPr preferRelativeResize="0"/>
          <p:nvPr/>
        </p:nvPicPr>
        <p:blipFill rotWithShape="1">
          <a:blip r:embed="rId2">
            <a:alphaModFix/>
          </a:blip>
          <a:srcRect b="0" l="0" r="0" t="0"/>
          <a:stretch/>
        </p:blipFill>
        <p:spPr>
          <a:xfrm>
            <a:off x="0" y="0"/>
            <a:ext cx="12192000" cy="6858000"/>
          </a:xfrm>
          <a:prstGeom prst="rect">
            <a:avLst/>
          </a:prstGeom>
          <a:noFill/>
          <a:ln>
            <a:noFill/>
          </a:ln>
        </p:spPr>
      </p:pic>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12_Portrait image with text">
  <p:cSld name="12_Portrait image with text">
    <p:spTree>
      <p:nvGrpSpPr>
        <p:cNvPr id="23" name="Shape 23"/>
        <p:cNvGrpSpPr/>
        <p:nvPr/>
      </p:nvGrpSpPr>
      <p:grpSpPr>
        <a:xfrm>
          <a:off x="0" y="0"/>
          <a:ext cx="0" cy="0"/>
          <a:chOff x="0" y="0"/>
          <a:chExt cx="0" cy="0"/>
        </a:xfrm>
      </p:grpSpPr>
      <p:pic>
        <p:nvPicPr>
          <p:cNvPr id="24" name="Google Shape;24;p46"/>
          <p:cNvPicPr preferRelativeResize="0"/>
          <p:nvPr/>
        </p:nvPicPr>
        <p:blipFill rotWithShape="1">
          <a:blip r:embed="rId2">
            <a:alphaModFix/>
          </a:blip>
          <a:srcRect b="0" l="0" r="0" t="0"/>
          <a:stretch/>
        </p:blipFill>
        <p:spPr>
          <a:xfrm>
            <a:off x="0" y="0"/>
            <a:ext cx="12192000" cy="6858000"/>
          </a:xfrm>
          <a:prstGeom prst="rect">
            <a:avLst/>
          </a:prstGeom>
          <a:noFill/>
          <a:ln>
            <a:noFill/>
          </a:ln>
        </p:spPr>
      </p:pic>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2_Portrait image with text">
  <p:cSld name="2_Portrait image with text">
    <p:spTree>
      <p:nvGrpSpPr>
        <p:cNvPr id="25" name="Shape 25"/>
        <p:cNvGrpSpPr/>
        <p:nvPr/>
      </p:nvGrpSpPr>
      <p:grpSpPr>
        <a:xfrm>
          <a:off x="0" y="0"/>
          <a:ext cx="0" cy="0"/>
          <a:chOff x="0" y="0"/>
          <a:chExt cx="0" cy="0"/>
        </a:xfrm>
      </p:grpSpPr>
      <p:pic>
        <p:nvPicPr>
          <p:cNvPr id="26" name="Google Shape;26;p41"/>
          <p:cNvPicPr preferRelativeResize="0"/>
          <p:nvPr/>
        </p:nvPicPr>
        <p:blipFill rotWithShape="1">
          <a:blip r:embed="rId2">
            <a:alphaModFix/>
          </a:blip>
          <a:srcRect b="0" l="0" r="0" t="0"/>
          <a:stretch/>
        </p:blipFill>
        <p:spPr>
          <a:xfrm>
            <a:off x="0" y="0"/>
            <a:ext cx="12192000" cy="6858000"/>
          </a:xfrm>
          <a:prstGeom prst="rect">
            <a:avLst/>
          </a:prstGeom>
          <a:noFill/>
          <a:ln>
            <a:noFill/>
          </a:ln>
        </p:spPr>
      </p:pic>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4_Portrait image with text">
  <p:cSld name="4_Portrait image with text">
    <p:spTree>
      <p:nvGrpSpPr>
        <p:cNvPr id="27" name="Shape 27"/>
        <p:cNvGrpSpPr/>
        <p:nvPr/>
      </p:nvGrpSpPr>
      <p:grpSpPr>
        <a:xfrm>
          <a:off x="0" y="0"/>
          <a:ext cx="0" cy="0"/>
          <a:chOff x="0" y="0"/>
          <a:chExt cx="0" cy="0"/>
        </a:xfrm>
      </p:grpSpPr>
      <p:pic>
        <p:nvPicPr>
          <p:cNvPr id="28" name="Google Shape;28;p43"/>
          <p:cNvPicPr preferRelativeResize="0"/>
          <p:nvPr/>
        </p:nvPicPr>
        <p:blipFill rotWithShape="1">
          <a:blip r:embed="rId2">
            <a:alphaModFix/>
          </a:blip>
          <a:srcRect b="0" l="0" r="0" t="0"/>
          <a:stretch/>
        </p:blipFill>
        <p:spPr>
          <a:xfrm>
            <a:off x="0" y="0"/>
            <a:ext cx="12192000" cy="6858000"/>
          </a:xfrm>
          <a:prstGeom prst="rect">
            <a:avLst/>
          </a:prstGeom>
          <a:noFill/>
          <a:ln>
            <a:noFill/>
          </a:ln>
        </p:spPr>
      </p:pic>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9_Portrait image with text">
  <p:cSld name="9_Portrait image with text">
    <p:spTree>
      <p:nvGrpSpPr>
        <p:cNvPr id="29" name="Shape 29"/>
        <p:cNvGrpSpPr/>
        <p:nvPr/>
      </p:nvGrpSpPr>
      <p:grpSpPr>
        <a:xfrm>
          <a:off x="0" y="0"/>
          <a:ext cx="0" cy="0"/>
          <a:chOff x="0" y="0"/>
          <a:chExt cx="0" cy="0"/>
        </a:xfrm>
      </p:grpSpPr>
      <p:pic>
        <p:nvPicPr>
          <p:cNvPr id="30" name="Google Shape;30;p44"/>
          <p:cNvPicPr preferRelativeResize="0"/>
          <p:nvPr/>
        </p:nvPicPr>
        <p:blipFill rotWithShape="1">
          <a:blip r:embed="rId2">
            <a:alphaModFix/>
          </a:blip>
          <a:srcRect b="0" l="0" r="0" t="0"/>
          <a:stretch/>
        </p:blipFill>
        <p:spPr>
          <a:xfrm>
            <a:off x="0" y="0"/>
            <a:ext cx="12192000" cy="6858000"/>
          </a:xfrm>
          <a:prstGeom prst="rect">
            <a:avLst/>
          </a:prstGeom>
          <a:noFill/>
          <a:ln>
            <a:noFill/>
          </a:ln>
        </p:spPr>
      </p:pic>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10_Portrait image with text">
  <p:cSld name="10_Portrait image with text">
    <p:spTree>
      <p:nvGrpSpPr>
        <p:cNvPr id="31" name="Shape 31"/>
        <p:cNvGrpSpPr/>
        <p:nvPr/>
      </p:nvGrpSpPr>
      <p:grpSpPr>
        <a:xfrm>
          <a:off x="0" y="0"/>
          <a:ext cx="0" cy="0"/>
          <a:chOff x="0" y="0"/>
          <a:chExt cx="0" cy="0"/>
        </a:xfrm>
      </p:grpSpPr>
      <p:pic>
        <p:nvPicPr>
          <p:cNvPr id="32" name="Google Shape;32;p45"/>
          <p:cNvPicPr preferRelativeResize="0"/>
          <p:nvPr/>
        </p:nvPicPr>
        <p:blipFill rotWithShape="1">
          <a:blip r:embed="rId2">
            <a:alphaModFix/>
          </a:blip>
          <a:srcRect b="0" l="0" r="0" t="0"/>
          <a:stretch/>
        </p:blipFill>
        <p:spPr>
          <a:xfrm>
            <a:off x="0" y="0"/>
            <a:ext cx="12192000" cy="6858000"/>
          </a:xfrm>
          <a:prstGeom prst="rect">
            <a:avLst/>
          </a:prstGeom>
          <a:noFill/>
          <a:ln>
            <a:noFill/>
          </a:ln>
        </p:spPr>
      </p:pic>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33" name="Shape 33"/>
        <p:cNvGrpSpPr/>
        <p:nvPr/>
      </p:nvGrpSpPr>
      <p:grpSpPr>
        <a:xfrm>
          <a:off x="0" y="0"/>
          <a:ext cx="0" cy="0"/>
          <a:chOff x="0" y="0"/>
          <a:chExt cx="0" cy="0"/>
        </a:xfrm>
      </p:grpSpPr>
      <p:sp>
        <p:nvSpPr>
          <p:cNvPr id="34" name="Google Shape;34;gf1e9c44b27_0_87"/>
          <p:cNvSpPr txBox="1"/>
          <p:nvPr>
            <p:ph type="title"/>
          </p:nvPr>
        </p:nvSpPr>
        <p:spPr>
          <a:xfrm>
            <a:off x="415600" y="740800"/>
            <a:ext cx="3744000" cy="10077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SzPts val="4000"/>
              <a:buNone/>
              <a:defRPr sz="4000">
                <a:highlight>
                  <a:schemeClr val="dk1"/>
                </a:highlight>
              </a:defRPr>
            </a:lvl1pPr>
            <a:lvl2pPr lvl="1" algn="l">
              <a:lnSpc>
                <a:spcPct val="100000"/>
              </a:lnSpc>
              <a:spcBef>
                <a:spcPts val="0"/>
              </a:spcBef>
              <a:spcAft>
                <a:spcPts val="0"/>
              </a:spcAft>
              <a:buSzPts val="4000"/>
              <a:buNone/>
              <a:defRPr sz="4000">
                <a:highlight>
                  <a:schemeClr val="dk1"/>
                </a:highlight>
              </a:defRPr>
            </a:lvl2pPr>
            <a:lvl3pPr lvl="2" algn="l">
              <a:lnSpc>
                <a:spcPct val="100000"/>
              </a:lnSpc>
              <a:spcBef>
                <a:spcPts val="0"/>
              </a:spcBef>
              <a:spcAft>
                <a:spcPts val="0"/>
              </a:spcAft>
              <a:buSzPts val="4000"/>
              <a:buNone/>
              <a:defRPr sz="4000">
                <a:highlight>
                  <a:schemeClr val="dk1"/>
                </a:highlight>
              </a:defRPr>
            </a:lvl3pPr>
            <a:lvl4pPr lvl="3" algn="l">
              <a:lnSpc>
                <a:spcPct val="100000"/>
              </a:lnSpc>
              <a:spcBef>
                <a:spcPts val="0"/>
              </a:spcBef>
              <a:spcAft>
                <a:spcPts val="0"/>
              </a:spcAft>
              <a:buSzPts val="4000"/>
              <a:buNone/>
              <a:defRPr sz="4000">
                <a:highlight>
                  <a:schemeClr val="dk1"/>
                </a:highlight>
              </a:defRPr>
            </a:lvl4pPr>
            <a:lvl5pPr lvl="4" algn="l">
              <a:lnSpc>
                <a:spcPct val="100000"/>
              </a:lnSpc>
              <a:spcBef>
                <a:spcPts val="0"/>
              </a:spcBef>
              <a:spcAft>
                <a:spcPts val="0"/>
              </a:spcAft>
              <a:buSzPts val="4000"/>
              <a:buNone/>
              <a:defRPr sz="4000">
                <a:highlight>
                  <a:schemeClr val="dk1"/>
                </a:highlight>
              </a:defRPr>
            </a:lvl5pPr>
            <a:lvl6pPr lvl="5" algn="l">
              <a:lnSpc>
                <a:spcPct val="100000"/>
              </a:lnSpc>
              <a:spcBef>
                <a:spcPts val="0"/>
              </a:spcBef>
              <a:spcAft>
                <a:spcPts val="0"/>
              </a:spcAft>
              <a:buSzPts val="4000"/>
              <a:buNone/>
              <a:defRPr sz="4000">
                <a:highlight>
                  <a:schemeClr val="dk1"/>
                </a:highlight>
              </a:defRPr>
            </a:lvl6pPr>
            <a:lvl7pPr lvl="6" algn="l">
              <a:lnSpc>
                <a:spcPct val="100000"/>
              </a:lnSpc>
              <a:spcBef>
                <a:spcPts val="0"/>
              </a:spcBef>
              <a:spcAft>
                <a:spcPts val="0"/>
              </a:spcAft>
              <a:buSzPts val="4000"/>
              <a:buNone/>
              <a:defRPr sz="4000">
                <a:highlight>
                  <a:schemeClr val="dk1"/>
                </a:highlight>
              </a:defRPr>
            </a:lvl7pPr>
            <a:lvl8pPr lvl="7" algn="l">
              <a:lnSpc>
                <a:spcPct val="100000"/>
              </a:lnSpc>
              <a:spcBef>
                <a:spcPts val="0"/>
              </a:spcBef>
              <a:spcAft>
                <a:spcPts val="0"/>
              </a:spcAft>
              <a:buSzPts val="4000"/>
              <a:buNone/>
              <a:defRPr sz="4000">
                <a:highlight>
                  <a:schemeClr val="dk1"/>
                </a:highlight>
              </a:defRPr>
            </a:lvl8pPr>
            <a:lvl9pPr lvl="8" algn="l">
              <a:lnSpc>
                <a:spcPct val="100000"/>
              </a:lnSpc>
              <a:spcBef>
                <a:spcPts val="0"/>
              </a:spcBef>
              <a:spcAft>
                <a:spcPts val="0"/>
              </a:spcAft>
              <a:buSzPts val="4000"/>
              <a:buNone/>
              <a:defRPr sz="4000">
                <a:highlight>
                  <a:schemeClr val="dk1"/>
                </a:highlight>
              </a:defRPr>
            </a:lvl9pPr>
          </a:lstStyle>
          <a:p/>
        </p:txBody>
      </p:sp>
      <p:sp>
        <p:nvSpPr>
          <p:cNvPr id="35" name="Google Shape;35;gf1e9c44b27_0_87"/>
          <p:cNvSpPr txBox="1"/>
          <p:nvPr>
            <p:ph idx="1" type="body"/>
          </p:nvPr>
        </p:nvSpPr>
        <p:spPr>
          <a:xfrm>
            <a:off x="415600" y="1852800"/>
            <a:ext cx="3744000" cy="4239300"/>
          </a:xfrm>
          <a:prstGeom prst="rect">
            <a:avLst/>
          </a:prstGeom>
          <a:noFill/>
          <a:ln>
            <a:noFill/>
          </a:ln>
        </p:spPr>
        <p:txBody>
          <a:bodyPr anchorCtr="0" anchor="t" bIns="45700" lIns="91425" spcFirstLastPara="1" rIns="91425" wrap="square" tIns="45700">
            <a:normAutofit/>
          </a:bodyPr>
          <a:lstStyle>
            <a:lvl1pPr indent="-330200" lvl="0" marL="457200" algn="l">
              <a:lnSpc>
                <a:spcPct val="90000"/>
              </a:lnSpc>
              <a:spcBef>
                <a:spcPts val="1000"/>
              </a:spcBef>
              <a:spcAft>
                <a:spcPts val="0"/>
              </a:spcAft>
              <a:buSzPts val="1600"/>
              <a:buChar char="•"/>
              <a:defRPr sz="1600"/>
            </a:lvl1pPr>
            <a:lvl2pPr indent="-330200" lvl="1" marL="914400" algn="l">
              <a:lnSpc>
                <a:spcPct val="90000"/>
              </a:lnSpc>
              <a:spcBef>
                <a:spcPts val="500"/>
              </a:spcBef>
              <a:spcAft>
                <a:spcPts val="0"/>
              </a:spcAft>
              <a:buSzPts val="1600"/>
              <a:buChar char="•"/>
              <a:defRPr sz="1600"/>
            </a:lvl2pPr>
            <a:lvl3pPr indent="-330200" lvl="2" marL="1371600" algn="l">
              <a:lnSpc>
                <a:spcPct val="90000"/>
              </a:lnSpc>
              <a:spcBef>
                <a:spcPts val="500"/>
              </a:spcBef>
              <a:spcAft>
                <a:spcPts val="0"/>
              </a:spcAft>
              <a:buSzPts val="1600"/>
              <a:buChar char="•"/>
              <a:defRPr sz="1600"/>
            </a:lvl3pPr>
            <a:lvl4pPr indent="-330200" lvl="3" marL="1828800" algn="l">
              <a:lnSpc>
                <a:spcPct val="90000"/>
              </a:lnSpc>
              <a:spcBef>
                <a:spcPts val="500"/>
              </a:spcBef>
              <a:spcAft>
                <a:spcPts val="0"/>
              </a:spcAft>
              <a:buSzPts val="1600"/>
              <a:buChar char="•"/>
              <a:defRPr sz="1600"/>
            </a:lvl4pPr>
            <a:lvl5pPr indent="-330200" lvl="4" marL="2286000" algn="l">
              <a:lnSpc>
                <a:spcPct val="90000"/>
              </a:lnSpc>
              <a:spcBef>
                <a:spcPts val="500"/>
              </a:spcBef>
              <a:spcAft>
                <a:spcPts val="0"/>
              </a:spcAft>
              <a:buSzPts val="1600"/>
              <a:buChar char="•"/>
              <a:defRPr sz="1600"/>
            </a:lvl5pPr>
            <a:lvl6pPr indent="-330200" lvl="5" marL="2743200" algn="l">
              <a:lnSpc>
                <a:spcPct val="90000"/>
              </a:lnSpc>
              <a:spcBef>
                <a:spcPts val="500"/>
              </a:spcBef>
              <a:spcAft>
                <a:spcPts val="0"/>
              </a:spcAft>
              <a:buSzPts val="1600"/>
              <a:buChar char="•"/>
              <a:defRPr sz="1600"/>
            </a:lvl6pPr>
            <a:lvl7pPr indent="-330200" lvl="6" marL="3200400" algn="l">
              <a:lnSpc>
                <a:spcPct val="90000"/>
              </a:lnSpc>
              <a:spcBef>
                <a:spcPts val="500"/>
              </a:spcBef>
              <a:spcAft>
                <a:spcPts val="0"/>
              </a:spcAft>
              <a:buSzPts val="1600"/>
              <a:buChar char="•"/>
              <a:defRPr sz="1600"/>
            </a:lvl7pPr>
            <a:lvl8pPr indent="-330200" lvl="7" marL="3657600" algn="l">
              <a:lnSpc>
                <a:spcPct val="90000"/>
              </a:lnSpc>
              <a:spcBef>
                <a:spcPts val="500"/>
              </a:spcBef>
              <a:spcAft>
                <a:spcPts val="0"/>
              </a:spcAft>
              <a:buSzPts val="1600"/>
              <a:buChar char="•"/>
              <a:defRPr sz="1600"/>
            </a:lvl8pPr>
            <a:lvl9pPr indent="-330200" lvl="8" marL="4114800" algn="l">
              <a:lnSpc>
                <a:spcPct val="90000"/>
              </a:lnSpc>
              <a:spcBef>
                <a:spcPts val="500"/>
              </a:spcBef>
              <a:spcAft>
                <a:spcPts val="0"/>
              </a:spcAft>
              <a:buSzPts val="1600"/>
              <a:buChar char="•"/>
              <a:defRPr sz="1600"/>
            </a:lvl9pPr>
          </a:lstStyle>
          <a:p/>
        </p:txBody>
      </p:sp>
      <p:sp>
        <p:nvSpPr>
          <p:cNvPr id="36" name="Google Shape;36;gf1e9c44b27_0_87"/>
          <p:cNvSpPr txBox="1"/>
          <p:nvPr>
            <p:ph idx="12" type="sldNum"/>
          </p:nvPr>
        </p:nvSpPr>
        <p:spPr>
          <a:xfrm>
            <a:off x="11296610" y="6217622"/>
            <a:ext cx="731700" cy="524700"/>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37" name="Shape 37"/>
        <p:cNvGrpSpPr/>
        <p:nvPr/>
      </p:nvGrpSpPr>
      <p:grpSpPr>
        <a:xfrm>
          <a:off x="0" y="0"/>
          <a:ext cx="0" cy="0"/>
          <a:chOff x="0" y="0"/>
          <a:chExt cx="0" cy="0"/>
        </a:xfrm>
      </p:grpSpPr>
      <p:sp>
        <p:nvSpPr>
          <p:cNvPr id="38" name="Google Shape;38;p47"/>
          <p:cNvSpPr txBox="1"/>
          <p:nvPr>
            <p:ph type="ctrTitle"/>
          </p:nvPr>
        </p:nvSpPr>
        <p:spPr>
          <a:xfrm>
            <a:off x="1524000" y="1122363"/>
            <a:ext cx="9144000" cy="2387600"/>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dk1"/>
              </a:buClr>
              <a:buSzPts val="6000"/>
              <a:buFont typeface="Arial"/>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9" name="Google Shape;39;p47"/>
          <p:cNvSpPr txBox="1"/>
          <p:nvPr>
            <p:ph idx="1" type="subTitle"/>
          </p:nvPr>
        </p:nvSpPr>
        <p:spPr>
          <a:xfrm>
            <a:off x="1524000" y="3602038"/>
            <a:ext cx="9144000" cy="1655762"/>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40" name="Google Shape;40;p4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1" name="Google Shape;41;p4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2" name="Google Shape;42;p4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43" name="Shape 43"/>
        <p:cNvGrpSpPr/>
        <p:nvPr/>
      </p:nvGrpSpPr>
      <p:grpSpPr>
        <a:xfrm>
          <a:off x="0" y="0"/>
          <a:ext cx="0" cy="0"/>
          <a:chOff x="0" y="0"/>
          <a:chExt cx="0" cy="0"/>
        </a:xfrm>
      </p:grpSpPr>
      <p:sp>
        <p:nvSpPr>
          <p:cNvPr id="44" name="Google Shape;44;p48"/>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5" name="Google Shape;45;p48"/>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6" name="Google Shape;46;p4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7" name="Google Shape;47;p4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8" name="Google Shape;48;p4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49" name="Shape 49"/>
        <p:cNvGrpSpPr/>
        <p:nvPr/>
      </p:nvGrpSpPr>
      <p:grpSpPr>
        <a:xfrm>
          <a:off x="0" y="0"/>
          <a:ext cx="0" cy="0"/>
          <a:chOff x="0" y="0"/>
          <a:chExt cx="0" cy="0"/>
        </a:xfrm>
      </p:grpSpPr>
      <p:sp>
        <p:nvSpPr>
          <p:cNvPr id="50" name="Google Shape;50;p49"/>
          <p:cNvSpPr txBox="1"/>
          <p:nvPr>
            <p:ph type="title"/>
          </p:nvPr>
        </p:nvSpPr>
        <p:spPr>
          <a:xfrm>
            <a:off x="831850" y="1709738"/>
            <a:ext cx="10515600" cy="285273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6000"/>
              <a:buFont typeface="Arial"/>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1" name="Google Shape;51;p49"/>
          <p:cNvSpPr txBox="1"/>
          <p:nvPr>
            <p:ph idx="1" type="body"/>
          </p:nvPr>
        </p:nvSpPr>
        <p:spPr>
          <a:xfrm>
            <a:off x="831850" y="4589463"/>
            <a:ext cx="10515600" cy="150018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rgbClr val="888888"/>
              </a:buClr>
              <a:buSzPts val="2400"/>
              <a:buNone/>
              <a:defRPr sz="2400">
                <a:solidFill>
                  <a:srgbClr val="888888"/>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52" name="Google Shape;52;p4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3" name="Google Shape;53;p4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4" name="Google Shape;54;p4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55" name="Shape 55"/>
        <p:cNvGrpSpPr/>
        <p:nvPr/>
      </p:nvGrpSpPr>
      <p:grpSpPr>
        <a:xfrm>
          <a:off x="0" y="0"/>
          <a:ext cx="0" cy="0"/>
          <a:chOff x="0" y="0"/>
          <a:chExt cx="0" cy="0"/>
        </a:xfrm>
      </p:grpSpPr>
      <p:sp>
        <p:nvSpPr>
          <p:cNvPr id="56" name="Google Shape;56;p50"/>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7" name="Google Shape;57;p50"/>
          <p:cNvSpPr txBox="1"/>
          <p:nvPr>
            <p:ph idx="1" type="body"/>
          </p:nvPr>
        </p:nvSpPr>
        <p:spPr>
          <a:xfrm>
            <a:off x="838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58" name="Google Shape;58;p50"/>
          <p:cNvSpPr txBox="1"/>
          <p:nvPr>
            <p:ph idx="2" type="body"/>
          </p:nvPr>
        </p:nvSpPr>
        <p:spPr>
          <a:xfrm>
            <a:off x="6172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59" name="Google Shape;59;p5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0" name="Google Shape;60;p5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1" name="Google Shape;61;p5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62" name="Shape 62"/>
        <p:cNvGrpSpPr/>
        <p:nvPr/>
      </p:nvGrpSpPr>
      <p:grpSpPr>
        <a:xfrm>
          <a:off x="0" y="0"/>
          <a:ext cx="0" cy="0"/>
          <a:chOff x="0" y="0"/>
          <a:chExt cx="0" cy="0"/>
        </a:xfrm>
      </p:grpSpPr>
      <p:sp>
        <p:nvSpPr>
          <p:cNvPr id="63" name="Google Shape;63;p51"/>
          <p:cNvSpPr txBox="1"/>
          <p:nvPr>
            <p:ph type="title"/>
          </p:nvPr>
        </p:nvSpPr>
        <p:spPr>
          <a:xfrm>
            <a:off x="839788"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4" name="Google Shape;64;p51"/>
          <p:cNvSpPr txBox="1"/>
          <p:nvPr>
            <p:ph idx="1" type="body"/>
          </p:nvPr>
        </p:nvSpPr>
        <p:spPr>
          <a:xfrm>
            <a:off x="839788" y="1681163"/>
            <a:ext cx="5157787"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65" name="Google Shape;65;p51"/>
          <p:cNvSpPr txBox="1"/>
          <p:nvPr>
            <p:ph idx="2" type="body"/>
          </p:nvPr>
        </p:nvSpPr>
        <p:spPr>
          <a:xfrm>
            <a:off x="839788" y="2505075"/>
            <a:ext cx="5157787"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66" name="Google Shape;66;p51"/>
          <p:cNvSpPr txBox="1"/>
          <p:nvPr>
            <p:ph idx="3" type="body"/>
          </p:nvPr>
        </p:nvSpPr>
        <p:spPr>
          <a:xfrm>
            <a:off x="6172200" y="1681163"/>
            <a:ext cx="5183188"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67" name="Google Shape;67;p51"/>
          <p:cNvSpPr txBox="1"/>
          <p:nvPr>
            <p:ph idx="4" type="body"/>
          </p:nvPr>
        </p:nvSpPr>
        <p:spPr>
          <a:xfrm>
            <a:off x="6172200" y="2505075"/>
            <a:ext cx="5183188"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68" name="Google Shape;68;p5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9" name="Google Shape;69;p5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0" name="Google Shape;70;p5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71" name="Shape 71"/>
        <p:cNvGrpSpPr/>
        <p:nvPr/>
      </p:nvGrpSpPr>
      <p:grpSpPr>
        <a:xfrm>
          <a:off x="0" y="0"/>
          <a:ext cx="0" cy="0"/>
          <a:chOff x="0" y="0"/>
          <a:chExt cx="0" cy="0"/>
        </a:xfrm>
      </p:grpSpPr>
      <p:sp>
        <p:nvSpPr>
          <p:cNvPr id="72" name="Google Shape;72;p52"/>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3" name="Google Shape;73;p5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4" name="Google Shape;74;p5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5" name="Google Shape;75;p5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76" name="Shape 76"/>
        <p:cNvGrpSpPr/>
        <p:nvPr/>
      </p:nvGrpSpPr>
      <p:grpSpPr>
        <a:xfrm>
          <a:off x="0" y="0"/>
          <a:ext cx="0" cy="0"/>
          <a:chOff x="0" y="0"/>
          <a:chExt cx="0" cy="0"/>
        </a:xfrm>
      </p:grpSpPr>
      <p:sp>
        <p:nvSpPr>
          <p:cNvPr id="77" name="Google Shape;77;p5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8" name="Google Shape;78;p5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9" name="Google Shape;79;p5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80" name="Shape 80"/>
        <p:cNvGrpSpPr/>
        <p:nvPr/>
      </p:nvGrpSpPr>
      <p:grpSpPr>
        <a:xfrm>
          <a:off x="0" y="0"/>
          <a:ext cx="0" cy="0"/>
          <a:chOff x="0" y="0"/>
          <a:chExt cx="0" cy="0"/>
        </a:xfrm>
      </p:grpSpPr>
      <p:sp>
        <p:nvSpPr>
          <p:cNvPr id="81" name="Google Shape;81;p54"/>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Arial"/>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2" name="Google Shape;82;p54"/>
          <p:cNvSpPr txBox="1"/>
          <p:nvPr>
            <p:ph idx="1" type="body"/>
          </p:nvPr>
        </p:nvSpPr>
        <p:spPr>
          <a:xfrm>
            <a:off x="5183188" y="987425"/>
            <a:ext cx="6172200" cy="4873625"/>
          </a:xfrm>
          <a:prstGeom prst="rect">
            <a:avLst/>
          </a:prstGeom>
          <a:noFill/>
          <a:ln>
            <a:noFill/>
          </a:ln>
        </p:spPr>
        <p:txBody>
          <a:bodyPr anchorCtr="0" anchor="t" bIns="45700" lIns="91425" spcFirstLastPara="1" rIns="91425" wrap="square" tIns="45700">
            <a:norm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83" name="Google Shape;83;p54"/>
          <p:cNvSpPr txBox="1"/>
          <p:nvPr>
            <p:ph idx="2"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84" name="Google Shape;84;p5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5" name="Google Shape;85;p5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6" name="Google Shape;86;p5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87" name="Shape 87"/>
        <p:cNvGrpSpPr/>
        <p:nvPr/>
      </p:nvGrpSpPr>
      <p:grpSpPr>
        <a:xfrm>
          <a:off x="0" y="0"/>
          <a:ext cx="0" cy="0"/>
          <a:chOff x="0" y="0"/>
          <a:chExt cx="0" cy="0"/>
        </a:xfrm>
      </p:grpSpPr>
      <p:sp>
        <p:nvSpPr>
          <p:cNvPr id="88" name="Google Shape;88;p55"/>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Arial"/>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9" name="Google Shape;89;p55"/>
          <p:cNvSpPr/>
          <p:nvPr>
            <p:ph idx="2" type="pic"/>
          </p:nvPr>
        </p:nvSpPr>
        <p:spPr>
          <a:xfrm>
            <a:off x="5183188" y="987425"/>
            <a:ext cx="6172200" cy="4873625"/>
          </a:xfrm>
          <a:prstGeom prst="rect">
            <a:avLst/>
          </a:prstGeom>
          <a:noFill/>
          <a:ln>
            <a:noFill/>
          </a:ln>
        </p:spPr>
      </p:sp>
      <p:sp>
        <p:nvSpPr>
          <p:cNvPr id="90" name="Google Shape;90;p55"/>
          <p:cNvSpPr txBox="1"/>
          <p:nvPr>
            <p:ph idx="1"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91" name="Google Shape;91;p5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92" name="Google Shape;92;p5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93" name="Google Shape;93;p5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94" name="Shape 94"/>
        <p:cNvGrpSpPr/>
        <p:nvPr/>
      </p:nvGrpSpPr>
      <p:grpSpPr>
        <a:xfrm>
          <a:off x="0" y="0"/>
          <a:ext cx="0" cy="0"/>
          <a:chOff x="0" y="0"/>
          <a:chExt cx="0" cy="0"/>
        </a:xfrm>
      </p:grpSpPr>
      <p:sp>
        <p:nvSpPr>
          <p:cNvPr id="95" name="Google Shape;95;p56"/>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96" name="Google Shape;96;p56"/>
          <p:cNvSpPr txBox="1"/>
          <p:nvPr>
            <p:ph idx="1" type="body"/>
          </p:nvPr>
        </p:nvSpPr>
        <p:spPr>
          <a:xfrm rot="5400000">
            <a:off x="3920331" y="-1256506"/>
            <a:ext cx="4351338" cy="105156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97" name="Google Shape;97;p5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98" name="Google Shape;98;p5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99" name="Google Shape;99;p5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100" name="Shape 100"/>
        <p:cNvGrpSpPr/>
        <p:nvPr/>
      </p:nvGrpSpPr>
      <p:grpSpPr>
        <a:xfrm>
          <a:off x="0" y="0"/>
          <a:ext cx="0" cy="0"/>
          <a:chOff x="0" y="0"/>
          <a:chExt cx="0" cy="0"/>
        </a:xfrm>
      </p:grpSpPr>
      <p:sp>
        <p:nvSpPr>
          <p:cNvPr id="101" name="Google Shape;101;p57"/>
          <p:cNvSpPr txBox="1"/>
          <p:nvPr>
            <p:ph type="title"/>
          </p:nvPr>
        </p:nvSpPr>
        <p:spPr>
          <a:xfrm rot="5400000">
            <a:off x="7133431" y="1956594"/>
            <a:ext cx="5811838" cy="26289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02" name="Google Shape;102;p57"/>
          <p:cNvSpPr txBox="1"/>
          <p:nvPr>
            <p:ph idx="1" type="body"/>
          </p:nvPr>
        </p:nvSpPr>
        <p:spPr>
          <a:xfrm rot="5400000">
            <a:off x="1799431" y="-596106"/>
            <a:ext cx="5811838" cy="77343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03" name="Google Shape;103;p5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04" name="Google Shape;104;p5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05" name="Google Shape;105;p5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20" Type="http://schemas.openxmlformats.org/officeDocument/2006/relationships/slideLayout" Target="../slideLayouts/slideLayout20.xml"/><Relationship Id="rId11" Type="http://schemas.openxmlformats.org/officeDocument/2006/relationships/slideLayout" Target="../slideLayouts/slideLayout11.xml"/><Relationship Id="rId22" Type="http://schemas.openxmlformats.org/officeDocument/2006/relationships/theme" Target="../theme/theme1.xml"/><Relationship Id="rId10" Type="http://schemas.openxmlformats.org/officeDocument/2006/relationships/slideLayout" Target="../slideLayouts/slideLayout10.xml"/><Relationship Id="rId21" Type="http://schemas.openxmlformats.org/officeDocument/2006/relationships/slideLayout" Target="../slideLayouts/slideLayout21.xml"/><Relationship Id="rId13" Type="http://schemas.openxmlformats.org/officeDocument/2006/relationships/slideLayout" Target="../slideLayouts/slideLayout13.xml"/><Relationship Id="rId12" Type="http://schemas.openxmlformats.org/officeDocument/2006/relationships/slideLayout" Target="../slideLayouts/slideLayout12.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9" Type="http://schemas.openxmlformats.org/officeDocument/2006/relationships/slideLayout" Target="../slideLayouts/slideLayout9.xml"/><Relationship Id="rId15" Type="http://schemas.openxmlformats.org/officeDocument/2006/relationships/slideLayout" Target="../slideLayouts/slideLayout15.xml"/><Relationship Id="rId14" Type="http://schemas.openxmlformats.org/officeDocument/2006/relationships/slideLayout" Target="../slideLayouts/slideLayout14.xml"/><Relationship Id="rId17" Type="http://schemas.openxmlformats.org/officeDocument/2006/relationships/slideLayout" Target="../slideLayouts/slideLayout17.xml"/><Relationship Id="rId16" Type="http://schemas.openxmlformats.org/officeDocument/2006/relationships/slideLayout" Target="../slideLayouts/slideLayout16.xml"/><Relationship Id="rId5" Type="http://schemas.openxmlformats.org/officeDocument/2006/relationships/slideLayout" Target="../slideLayouts/slideLayout5.xml"/><Relationship Id="rId19" Type="http://schemas.openxmlformats.org/officeDocument/2006/relationships/slideLayout" Target="../slideLayouts/slideLayout19.xml"/><Relationship Id="rId6" Type="http://schemas.openxmlformats.org/officeDocument/2006/relationships/slideLayout" Target="../slideLayouts/slideLayout6.xml"/><Relationship Id="rId18" Type="http://schemas.openxmlformats.org/officeDocument/2006/relationships/slideLayout" Target="../slideLayouts/slideLayout18.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9" name="Shape 9"/>
        <p:cNvGrpSpPr/>
        <p:nvPr/>
      </p:nvGrpSpPr>
      <p:grpSpPr>
        <a:xfrm>
          <a:off x="0" y="0"/>
          <a:ext cx="0" cy="0"/>
          <a:chOff x="0" y="0"/>
          <a:chExt cx="0" cy="0"/>
        </a:xfrm>
      </p:grpSpPr>
      <p:sp>
        <p:nvSpPr>
          <p:cNvPr id="10" name="Google Shape;10;p38"/>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4400"/>
              <a:buFont typeface="Arial"/>
              <a:buNone/>
              <a:defRPr b="0" i="0" sz="4400" u="none" cap="none" strike="noStrike">
                <a:solidFill>
                  <a:schemeClr val="dk1"/>
                </a:solidFill>
                <a:latin typeface="Arial"/>
                <a:ea typeface="Arial"/>
                <a:cs typeface="Arial"/>
                <a:sym typeface="Arial"/>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9pPr>
          </a:lstStyle>
          <a:p/>
        </p:txBody>
      </p:sp>
      <p:sp>
        <p:nvSpPr>
          <p:cNvPr id="11" name="Google Shape;11;p38"/>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Arial"/>
                <a:ea typeface="Arial"/>
                <a:cs typeface="Arial"/>
                <a:sym typeface="Arial"/>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Arial"/>
                <a:ea typeface="Arial"/>
                <a:cs typeface="Arial"/>
                <a:sym typeface="Arial"/>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Arial"/>
                <a:ea typeface="Arial"/>
                <a:cs typeface="Arial"/>
                <a:sym typeface="Arial"/>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9pPr>
          </a:lstStyle>
          <a:p/>
        </p:txBody>
      </p:sp>
      <p:sp>
        <p:nvSpPr>
          <p:cNvPr id="12" name="Google Shape;12;p3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rgbClr val="888888"/>
                </a:solidFill>
                <a:latin typeface="Arial"/>
                <a:ea typeface="Arial"/>
                <a:cs typeface="Arial"/>
                <a:sym typeface="Arial"/>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9pPr>
          </a:lstStyle>
          <a:p/>
        </p:txBody>
      </p:sp>
      <p:sp>
        <p:nvSpPr>
          <p:cNvPr id="13" name="Google Shape;13;p3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marR="0" rtl="0" algn="ctr">
              <a:lnSpc>
                <a:spcPct val="100000"/>
              </a:lnSpc>
              <a:spcBef>
                <a:spcPts val="0"/>
              </a:spcBef>
              <a:spcAft>
                <a:spcPts val="0"/>
              </a:spcAft>
              <a:buClr>
                <a:srgbClr val="000000"/>
              </a:buClr>
              <a:buSzPts val="1400"/>
              <a:buFont typeface="Arial"/>
              <a:buNone/>
              <a:defRPr b="0" i="0" sz="1200" u="none" cap="none" strike="noStrike">
                <a:solidFill>
                  <a:srgbClr val="888888"/>
                </a:solidFill>
                <a:latin typeface="Arial"/>
                <a:ea typeface="Arial"/>
                <a:cs typeface="Arial"/>
                <a:sym typeface="Arial"/>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9pPr>
          </a:lstStyle>
          <a:p/>
        </p:txBody>
      </p:sp>
      <p:sp>
        <p:nvSpPr>
          <p:cNvPr id="14" name="Google Shape;14;p3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1pPr>
            <a:lvl2pPr indent="0" lvl="1"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2pPr>
            <a:lvl3pPr indent="0" lvl="2"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3pPr>
            <a:lvl4pPr indent="0" lvl="3"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4pPr>
            <a:lvl5pPr indent="0" lvl="4"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5pPr>
            <a:lvl6pPr indent="0" lvl="5"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6pPr>
            <a:lvl7pPr indent="0" lvl="6"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7pPr>
            <a:lvl8pPr indent="0" lvl="7"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8pPr>
            <a:lvl9pPr indent="0" lvl="8"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 id="2147483667" r:id="rId19"/>
    <p:sldLayoutId id="2147483668" r:id="rId20"/>
    <p:sldLayoutId id="2147483669" r:id="rId2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4.png"/><Relationship Id="rId4" Type="http://schemas.openxmlformats.org/officeDocument/2006/relationships/image" Target="../media/image7.png"/><Relationship Id="rId5" Type="http://schemas.openxmlformats.org/officeDocument/2006/relationships/image" Target="../media/image9.png"/><Relationship Id="rId6" Type="http://schemas.openxmlformats.org/officeDocument/2006/relationships/image" Target="../media/image10.png"/><Relationship Id="rId7" Type="http://schemas.openxmlformats.org/officeDocument/2006/relationships/image" Target="../media/image6.jp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 Id="rId3" Type="http://schemas.openxmlformats.org/officeDocument/2006/relationships/image" Target="../media/image12.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xml"/><Relationship Id="rId3" Type="http://schemas.openxmlformats.org/officeDocument/2006/relationships/image" Target="../media/image3.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 Id="rId3" Type="http://schemas.openxmlformats.org/officeDocument/2006/relationships/image" Target="../media/image11.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 Id="rId3" Type="http://schemas.openxmlformats.org/officeDocument/2006/relationships/image" Target="../media/image8.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 Id="rId3" Type="http://schemas.openxmlformats.org/officeDocument/2006/relationships/image" Target="../media/image31.png"/><Relationship Id="rId4" Type="http://schemas.openxmlformats.org/officeDocument/2006/relationships/image" Target="../media/image28.png"/><Relationship Id="rId5" Type="http://schemas.openxmlformats.org/officeDocument/2006/relationships/image" Target="../media/image19.png"/><Relationship Id="rId6" Type="http://schemas.openxmlformats.org/officeDocument/2006/relationships/image" Target="../media/image13.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 Id="rId3" Type="http://schemas.openxmlformats.org/officeDocument/2006/relationships/image" Target="../media/image17.png"/><Relationship Id="rId4" Type="http://schemas.openxmlformats.org/officeDocument/2006/relationships/image" Target="../media/image16.jpg"/><Relationship Id="rId5" Type="http://schemas.openxmlformats.org/officeDocument/2006/relationships/image" Target="../media/image25.png"/><Relationship Id="rId6" Type="http://schemas.openxmlformats.org/officeDocument/2006/relationships/image" Target="../media/image14.png"/><Relationship Id="rId7" Type="http://schemas.openxmlformats.org/officeDocument/2006/relationships/image" Target="../media/image15.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 Id="rId3" Type="http://schemas.openxmlformats.org/officeDocument/2006/relationships/image" Target="../media/image20.png"/><Relationship Id="rId4" Type="http://schemas.openxmlformats.org/officeDocument/2006/relationships/image" Target="../media/image18.png"/><Relationship Id="rId5" Type="http://schemas.openxmlformats.org/officeDocument/2006/relationships/image" Target="../media/image21.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0.xml"/><Relationship Id="rId3" Type="http://schemas.openxmlformats.org/officeDocument/2006/relationships/image" Target="../media/image23.png"/><Relationship Id="rId4" Type="http://schemas.openxmlformats.org/officeDocument/2006/relationships/image" Target="../media/image24.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1.xml"/><Relationship Id="rId3" Type="http://schemas.openxmlformats.org/officeDocument/2006/relationships/hyperlink" Target="http://www.youtube.com/watch?v=5DqTuWve9t8" TargetMode="External"/><Relationship Id="rId4" Type="http://schemas.openxmlformats.org/officeDocument/2006/relationships/image" Target="../media/image22.jp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2.xml"/><Relationship Id="rId3" Type="http://schemas.openxmlformats.org/officeDocument/2006/relationships/image" Target="../media/image26.jpg"/><Relationship Id="rId4" Type="http://schemas.openxmlformats.org/officeDocument/2006/relationships/image" Target="../media/image29.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3.xml"/><Relationship Id="rId3" Type="http://schemas.openxmlformats.org/officeDocument/2006/relationships/image" Target="../media/image27.png"/><Relationship Id="rId4" Type="http://schemas.openxmlformats.org/officeDocument/2006/relationships/image" Target="../media/image30.png"/><Relationship Id="rId5" Type="http://schemas.openxmlformats.org/officeDocument/2006/relationships/image" Target="../media/image32.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4.xml"/><Relationship Id="rId3" Type="http://schemas.openxmlformats.org/officeDocument/2006/relationships/image" Target="../media/image35.png"/><Relationship Id="rId4" Type="http://schemas.openxmlformats.org/officeDocument/2006/relationships/image" Target="../media/image36.png"/><Relationship Id="rId5" Type="http://schemas.openxmlformats.org/officeDocument/2006/relationships/image" Target="../media/image31.png"/><Relationship Id="rId6" Type="http://schemas.openxmlformats.org/officeDocument/2006/relationships/image" Target="../media/image41.png"/><Relationship Id="rId7" Type="http://schemas.openxmlformats.org/officeDocument/2006/relationships/image" Target="../media/image33.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 Id="rId3" Type="http://schemas.openxmlformats.org/officeDocument/2006/relationships/image" Target="../media/image39.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 Id="rId3" Type="http://schemas.openxmlformats.org/officeDocument/2006/relationships/image" Target="../media/image34.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 Id="rId3" Type="http://schemas.openxmlformats.org/officeDocument/2006/relationships/image" Target="../media/image37.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 Id="rId3" Type="http://schemas.openxmlformats.org/officeDocument/2006/relationships/image" Target="../media/image40.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9.xml"/><Relationship Id="rId3" Type="http://schemas.openxmlformats.org/officeDocument/2006/relationships/image" Target="../media/image38.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0.xml"/><Relationship Id="rId3" Type="http://schemas.openxmlformats.org/officeDocument/2006/relationships/image" Target="../media/image45.png"/><Relationship Id="rId4" Type="http://schemas.openxmlformats.org/officeDocument/2006/relationships/image" Target="../media/image42.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 Id="rId3" Type="http://schemas.openxmlformats.org/officeDocument/2006/relationships/image" Target="../media/image43.png"/><Relationship Id="rId4" Type="http://schemas.openxmlformats.org/officeDocument/2006/relationships/image" Target="../media/image44.png"/><Relationship Id="rId5" Type="http://schemas.openxmlformats.org/officeDocument/2006/relationships/image" Target="../media/image47.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 Id="rId3" Type="http://schemas.openxmlformats.org/officeDocument/2006/relationships/image" Target="../media/image50.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5.xml"/><Relationship Id="rId3" Type="http://schemas.openxmlformats.org/officeDocument/2006/relationships/image" Target="../media/image48.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11" Type="http://schemas.openxmlformats.org/officeDocument/2006/relationships/image" Target="../media/image60.png"/><Relationship Id="rId10" Type="http://schemas.openxmlformats.org/officeDocument/2006/relationships/image" Target="../media/image58.png"/><Relationship Id="rId1" Type="http://schemas.openxmlformats.org/officeDocument/2006/relationships/slideLayout" Target="../slideLayouts/slideLayout4.xml"/><Relationship Id="rId2" Type="http://schemas.openxmlformats.org/officeDocument/2006/relationships/notesSlide" Target="../notesSlides/notesSlide27.xml"/><Relationship Id="rId3" Type="http://schemas.openxmlformats.org/officeDocument/2006/relationships/image" Target="../media/image51.png"/><Relationship Id="rId4" Type="http://schemas.openxmlformats.org/officeDocument/2006/relationships/image" Target="../media/image53.png"/><Relationship Id="rId9" Type="http://schemas.openxmlformats.org/officeDocument/2006/relationships/image" Target="../media/image63.png"/><Relationship Id="rId5" Type="http://schemas.openxmlformats.org/officeDocument/2006/relationships/image" Target="../media/image55.png"/><Relationship Id="rId6" Type="http://schemas.openxmlformats.org/officeDocument/2006/relationships/image" Target="../media/image56.png"/><Relationship Id="rId7" Type="http://schemas.openxmlformats.org/officeDocument/2006/relationships/image" Target="../media/image54.png"/><Relationship Id="rId8" Type="http://schemas.openxmlformats.org/officeDocument/2006/relationships/image" Target="../media/image52.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28.xml"/><Relationship Id="rId3" Type="http://schemas.openxmlformats.org/officeDocument/2006/relationships/hyperlink" Target="https://www.youtube.com/watch?v=xLoK5rOl8Qk" TargetMode="External"/><Relationship Id="rId4" Type="http://schemas.openxmlformats.org/officeDocument/2006/relationships/hyperlink" Target="https://www.youtube.com/watch?v=RiMb2Bw4Ae8" TargetMode="External"/><Relationship Id="rId5" Type="http://schemas.openxmlformats.org/officeDocument/2006/relationships/hyperlink" Target="https://www.youtube.com/watch?v=H9Hnisaqlns" TargetMode="Externa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9.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30.xml"/><Relationship Id="rId3" Type="http://schemas.openxmlformats.org/officeDocument/2006/relationships/image" Target="../media/image57.png"/><Relationship Id="rId4" Type="http://schemas.openxmlformats.org/officeDocument/2006/relationships/image" Target="../media/image59.png"/><Relationship Id="rId5" Type="http://schemas.openxmlformats.org/officeDocument/2006/relationships/image" Target="../media/image61.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9" name="Shape 109"/>
        <p:cNvGrpSpPr/>
        <p:nvPr/>
      </p:nvGrpSpPr>
      <p:grpSpPr>
        <a:xfrm>
          <a:off x="0" y="0"/>
          <a:ext cx="0" cy="0"/>
          <a:chOff x="0" y="0"/>
          <a:chExt cx="0" cy="0"/>
        </a:xfrm>
      </p:grpSpPr>
      <p:sp>
        <p:nvSpPr>
          <p:cNvPr id="110" name="Google Shape;110;p1"/>
          <p:cNvSpPr txBox="1"/>
          <p:nvPr>
            <p:ph idx="4294967295" type="body"/>
          </p:nvPr>
        </p:nvSpPr>
        <p:spPr>
          <a:xfrm>
            <a:off x="6715825" y="2845825"/>
            <a:ext cx="5333400" cy="2690100"/>
          </a:xfrm>
          <a:prstGeom prst="rect">
            <a:avLst/>
          </a:prstGeom>
          <a:noFill/>
          <a:ln>
            <a:noFill/>
          </a:ln>
        </p:spPr>
        <p:txBody>
          <a:bodyPr anchorCtr="0" anchor="t" bIns="45700" lIns="91425" spcFirstLastPara="1" rIns="91425" wrap="square" tIns="45700">
            <a:noAutofit/>
          </a:bodyPr>
          <a:lstStyle/>
          <a:p>
            <a:pPr indent="0" lvl="0" marL="0" rtl="0" algn="r">
              <a:lnSpc>
                <a:spcPct val="90000"/>
              </a:lnSpc>
              <a:spcBef>
                <a:spcPts val="0"/>
              </a:spcBef>
              <a:spcAft>
                <a:spcPts val="0"/>
              </a:spcAft>
              <a:buClr>
                <a:srgbClr val="B31166"/>
              </a:buClr>
              <a:buSzPts val="1200"/>
              <a:buNone/>
            </a:pPr>
            <a:r>
              <a:rPr b="1" lang="en-GB" sz="1500" cap="none"/>
              <a:t>MENTAL HEALTH SUPPORT TEAM (MHST)</a:t>
            </a:r>
            <a:endParaRPr/>
          </a:p>
          <a:p>
            <a:pPr indent="0" lvl="0" marL="0" rtl="0" algn="r">
              <a:lnSpc>
                <a:spcPct val="90000"/>
              </a:lnSpc>
              <a:spcBef>
                <a:spcPts val="0"/>
              </a:spcBef>
              <a:spcAft>
                <a:spcPts val="0"/>
              </a:spcAft>
              <a:buClr>
                <a:schemeClr val="dk1"/>
              </a:buClr>
              <a:buSzPts val="1500"/>
              <a:buNone/>
            </a:pPr>
            <a:r>
              <a:rPr lang="en-GB" sz="1500"/>
              <a:t>		</a:t>
            </a:r>
            <a:r>
              <a:rPr b="1" lang="en-GB" sz="1500"/>
              <a:t>Emotional Health Service</a:t>
            </a:r>
            <a:endParaRPr/>
          </a:p>
          <a:p>
            <a:pPr indent="0" lvl="0" marL="0" rtl="0" algn="r">
              <a:lnSpc>
                <a:spcPct val="90000"/>
              </a:lnSpc>
              <a:spcBef>
                <a:spcPts val="0"/>
              </a:spcBef>
              <a:spcAft>
                <a:spcPts val="0"/>
              </a:spcAft>
              <a:buClr>
                <a:schemeClr val="dk1"/>
              </a:buClr>
              <a:buSzPts val="1500"/>
              <a:buNone/>
            </a:pPr>
            <a:r>
              <a:rPr b="1" lang="en-GB" sz="1500"/>
              <a:t>Achieving for Children</a:t>
            </a:r>
            <a:endParaRPr/>
          </a:p>
          <a:p>
            <a:pPr indent="0" lvl="0" marL="0" rtl="0" algn="r">
              <a:lnSpc>
                <a:spcPct val="90000"/>
              </a:lnSpc>
              <a:spcBef>
                <a:spcPts val="0"/>
              </a:spcBef>
              <a:spcAft>
                <a:spcPts val="0"/>
              </a:spcAft>
              <a:buClr>
                <a:schemeClr val="dk1"/>
              </a:buClr>
              <a:buSzPts val="1500"/>
              <a:buNone/>
            </a:pPr>
            <a:r>
              <a:rPr b="1" lang="en-GB" sz="1500"/>
              <a:t>42 York Street</a:t>
            </a:r>
            <a:endParaRPr/>
          </a:p>
          <a:p>
            <a:pPr indent="0" lvl="0" marL="0" rtl="0" algn="r">
              <a:lnSpc>
                <a:spcPct val="90000"/>
              </a:lnSpc>
              <a:spcBef>
                <a:spcPts val="0"/>
              </a:spcBef>
              <a:spcAft>
                <a:spcPts val="0"/>
              </a:spcAft>
              <a:buClr>
                <a:schemeClr val="dk1"/>
              </a:buClr>
              <a:buSzPts val="1500"/>
              <a:buNone/>
            </a:pPr>
            <a:r>
              <a:rPr b="1" lang="en-GB" sz="1500"/>
              <a:t>London TW1 3BW</a:t>
            </a:r>
            <a:endParaRPr b="1" sz="1500"/>
          </a:p>
          <a:p>
            <a:pPr indent="0" lvl="0" marL="0" rtl="0" algn="r">
              <a:lnSpc>
                <a:spcPct val="90000"/>
              </a:lnSpc>
              <a:spcBef>
                <a:spcPts val="0"/>
              </a:spcBef>
              <a:spcAft>
                <a:spcPts val="0"/>
              </a:spcAft>
              <a:buClr>
                <a:schemeClr val="dk1"/>
              </a:buClr>
              <a:buSzPts val="1500"/>
              <a:buNone/>
            </a:pPr>
            <a:r>
              <a:t/>
            </a:r>
            <a:endParaRPr b="1" sz="1500"/>
          </a:p>
          <a:p>
            <a:pPr indent="0" lvl="0" marL="0" rtl="0" algn="r">
              <a:lnSpc>
                <a:spcPct val="90000"/>
              </a:lnSpc>
              <a:spcBef>
                <a:spcPts val="0"/>
              </a:spcBef>
              <a:spcAft>
                <a:spcPts val="0"/>
              </a:spcAft>
              <a:buClr>
                <a:schemeClr val="dk1"/>
              </a:buClr>
              <a:buSzPts val="1500"/>
              <a:buNone/>
            </a:pPr>
            <a:r>
              <a:t/>
            </a:r>
            <a:endParaRPr b="1" sz="1500"/>
          </a:p>
          <a:p>
            <a:pPr indent="0" lvl="0" marL="0" rtl="0" algn="ctr">
              <a:lnSpc>
                <a:spcPct val="90000"/>
              </a:lnSpc>
              <a:spcBef>
                <a:spcPts val="0"/>
              </a:spcBef>
              <a:spcAft>
                <a:spcPts val="0"/>
              </a:spcAft>
              <a:buClr>
                <a:schemeClr val="dk1"/>
              </a:buClr>
              <a:buSzPts val="1500"/>
              <a:buNone/>
            </a:pPr>
            <a:r>
              <a:t/>
            </a:r>
            <a:endParaRPr b="1" sz="1500"/>
          </a:p>
          <a:p>
            <a:pPr indent="0" lvl="0" marL="0" rtl="0" algn="r">
              <a:lnSpc>
                <a:spcPct val="90000"/>
              </a:lnSpc>
              <a:spcBef>
                <a:spcPts val="0"/>
              </a:spcBef>
              <a:spcAft>
                <a:spcPts val="0"/>
              </a:spcAft>
              <a:buClr>
                <a:schemeClr val="dk1"/>
              </a:buClr>
              <a:buSzPts val="1500"/>
              <a:buNone/>
            </a:pPr>
            <a:r>
              <a:t/>
            </a:r>
            <a:endParaRPr b="1" sz="1500"/>
          </a:p>
          <a:p>
            <a:pPr indent="0" lvl="0" marL="0" rtl="0" algn="r">
              <a:lnSpc>
                <a:spcPct val="90000"/>
              </a:lnSpc>
              <a:spcBef>
                <a:spcPts val="1000"/>
              </a:spcBef>
              <a:spcAft>
                <a:spcPts val="0"/>
              </a:spcAft>
              <a:buClr>
                <a:schemeClr val="dk1"/>
              </a:buClr>
              <a:buSzPts val="1500"/>
              <a:buNone/>
            </a:pPr>
            <a:r>
              <a:rPr b="1" lang="en-GB" sz="1500"/>
              <a:t> </a:t>
            </a:r>
            <a:endParaRPr/>
          </a:p>
        </p:txBody>
      </p:sp>
      <p:pic>
        <p:nvPicPr>
          <p:cNvPr id="111" name="Google Shape;111;p1"/>
          <p:cNvPicPr preferRelativeResize="0"/>
          <p:nvPr/>
        </p:nvPicPr>
        <p:blipFill rotWithShape="1">
          <a:blip r:embed="rId3">
            <a:alphaModFix/>
          </a:blip>
          <a:srcRect b="0" l="0" r="0" t="0"/>
          <a:stretch/>
        </p:blipFill>
        <p:spPr>
          <a:xfrm>
            <a:off x="363290" y="5846852"/>
            <a:ext cx="2762396" cy="715461"/>
          </a:xfrm>
          <a:prstGeom prst="rect">
            <a:avLst/>
          </a:prstGeom>
          <a:noFill/>
          <a:ln>
            <a:noFill/>
          </a:ln>
        </p:spPr>
      </p:pic>
      <p:pic>
        <p:nvPicPr>
          <p:cNvPr id="112" name="Google Shape;112;p1"/>
          <p:cNvPicPr preferRelativeResize="0"/>
          <p:nvPr/>
        </p:nvPicPr>
        <p:blipFill rotWithShape="1">
          <a:blip r:embed="rId4">
            <a:alphaModFix/>
          </a:blip>
          <a:srcRect b="0" l="0" r="0" t="0"/>
          <a:stretch/>
        </p:blipFill>
        <p:spPr>
          <a:xfrm>
            <a:off x="7058294" y="5158520"/>
            <a:ext cx="3962574" cy="1891300"/>
          </a:xfrm>
          <a:prstGeom prst="rect">
            <a:avLst/>
          </a:prstGeom>
          <a:noFill/>
          <a:ln>
            <a:noFill/>
          </a:ln>
        </p:spPr>
      </p:pic>
      <p:pic>
        <p:nvPicPr>
          <p:cNvPr id="113" name="Google Shape;113;p1"/>
          <p:cNvPicPr preferRelativeResize="0"/>
          <p:nvPr/>
        </p:nvPicPr>
        <p:blipFill rotWithShape="1">
          <a:blip r:embed="rId5">
            <a:alphaModFix/>
          </a:blip>
          <a:srcRect b="0" l="0" r="0" t="0"/>
          <a:stretch/>
        </p:blipFill>
        <p:spPr>
          <a:xfrm>
            <a:off x="9481771" y="5260232"/>
            <a:ext cx="3959856" cy="1889999"/>
          </a:xfrm>
          <a:prstGeom prst="rect">
            <a:avLst/>
          </a:prstGeom>
          <a:noFill/>
          <a:ln>
            <a:noFill/>
          </a:ln>
        </p:spPr>
      </p:pic>
      <p:sp>
        <p:nvSpPr>
          <p:cNvPr id="114" name="Google Shape;114;p1"/>
          <p:cNvSpPr txBox="1"/>
          <p:nvPr/>
        </p:nvSpPr>
        <p:spPr>
          <a:xfrm>
            <a:off x="0" y="-188074"/>
            <a:ext cx="12192000" cy="3033900"/>
          </a:xfrm>
          <a:prstGeom prst="rect">
            <a:avLst/>
          </a:prstGeom>
          <a:solidFill>
            <a:srgbClr val="FFC000"/>
          </a:solidFill>
          <a:ln>
            <a:noFill/>
          </a:ln>
        </p:spPr>
        <p:txBody>
          <a:bodyPr anchorCtr="0" anchor="b" bIns="45700" lIns="91425" spcFirstLastPara="1" rIns="91425" wrap="square" tIns="45700">
            <a:noAutofit/>
          </a:bodyPr>
          <a:lstStyle/>
          <a:p>
            <a:pPr indent="0" lvl="0" marL="0" marR="0" rtl="0" algn="ctr">
              <a:lnSpc>
                <a:spcPct val="85000"/>
              </a:lnSpc>
              <a:spcBef>
                <a:spcPts val="0"/>
              </a:spcBef>
              <a:spcAft>
                <a:spcPts val="0"/>
              </a:spcAft>
              <a:buClr>
                <a:schemeClr val="dk1"/>
              </a:buClr>
              <a:buSzPts val="6100"/>
              <a:buFont typeface="Arial"/>
              <a:buNone/>
            </a:pPr>
            <a:r>
              <a:rPr b="1" i="0" lang="en-GB" sz="6100" u="none" cap="none" strike="noStrike">
                <a:solidFill>
                  <a:schemeClr val="dk1"/>
                </a:solidFill>
                <a:latin typeface="Arial"/>
                <a:ea typeface="Arial"/>
                <a:cs typeface="Arial"/>
                <a:sym typeface="Arial"/>
              </a:rPr>
              <a:t>Emotional Regulation </a:t>
            </a:r>
            <a:endParaRPr b="1" i="0" sz="6100" u="none" cap="none" strike="noStrike">
              <a:solidFill>
                <a:schemeClr val="dk1"/>
              </a:solidFill>
              <a:latin typeface="Arial"/>
              <a:ea typeface="Arial"/>
              <a:cs typeface="Arial"/>
              <a:sym typeface="Arial"/>
            </a:endParaRPr>
          </a:p>
          <a:p>
            <a:pPr indent="0" lvl="0" marL="0" marR="0" rtl="0" algn="ctr">
              <a:lnSpc>
                <a:spcPct val="85000"/>
              </a:lnSpc>
              <a:spcBef>
                <a:spcPts val="0"/>
              </a:spcBef>
              <a:spcAft>
                <a:spcPts val="0"/>
              </a:spcAft>
              <a:buClr>
                <a:schemeClr val="dk1"/>
              </a:buClr>
              <a:buSzPts val="4500"/>
              <a:buFont typeface="Calibri"/>
              <a:buNone/>
            </a:pPr>
            <a:r>
              <a:rPr b="1" i="0" lang="en-GB" sz="3400" u="none" cap="none" strike="noStrike">
                <a:solidFill>
                  <a:schemeClr val="dk1"/>
                </a:solidFill>
                <a:latin typeface="Calibri"/>
                <a:ea typeface="Calibri"/>
                <a:cs typeface="Calibri"/>
                <a:sym typeface="Calibri"/>
              </a:rPr>
              <a:t>Parent Coffee afternoon</a:t>
            </a:r>
            <a:endParaRPr b="1" i="0" sz="3400" u="none" cap="none" strike="noStrike">
              <a:solidFill>
                <a:schemeClr val="dk1"/>
              </a:solidFill>
              <a:latin typeface="Calibri"/>
              <a:ea typeface="Calibri"/>
              <a:cs typeface="Calibri"/>
              <a:sym typeface="Calibri"/>
            </a:endParaRPr>
          </a:p>
          <a:p>
            <a:pPr indent="0" lvl="0" marL="0" marR="0" rtl="0" algn="ctr">
              <a:lnSpc>
                <a:spcPct val="85000"/>
              </a:lnSpc>
              <a:spcBef>
                <a:spcPts val="0"/>
              </a:spcBef>
              <a:spcAft>
                <a:spcPts val="0"/>
              </a:spcAft>
              <a:buClr>
                <a:schemeClr val="dk1"/>
              </a:buClr>
              <a:buSzPts val="4500"/>
              <a:buFont typeface="Calibri"/>
              <a:buNone/>
            </a:pPr>
            <a:r>
              <a:t/>
            </a:r>
            <a:endParaRPr b="1" i="0" sz="3400" u="none" cap="none" strike="noStrike">
              <a:solidFill>
                <a:schemeClr val="dk1"/>
              </a:solidFill>
              <a:latin typeface="Calibri"/>
              <a:ea typeface="Calibri"/>
              <a:cs typeface="Calibri"/>
              <a:sym typeface="Calibri"/>
            </a:endParaRPr>
          </a:p>
          <a:p>
            <a:pPr indent="0" lvl="0" marL="0" marR="0" rtl="0" algn="ctr">
              <a:lnSpc>
                <a:spcPct val="85000"/>
              </a:lnSpc>
              <a:spcBef>
                <a:spcPts val="0"/>
              </a:spcBef>
              <a:spcAft>
                <a:spcPts val="0"/>
              </a:spcAft>
              <a:buClr>
                <a:schemeClr val="dk1"/>
              </a:buClr>
              <a:buSzPts val="4500"/>
              <a:buFont typeface="Calibri"/>
              <a:buNone/>
            </a:pPr>
            <a:r>
              <a:t/>
            </a:r>
            <a:endParaRPr b="1" i="0" sz="3400" u="none" cap="none" strike="noStrike">
              <a:solidFill>
                <a:schemeClr val="dk1"/>
              </a:solidFill>
              <a:latin typeface="Calibri"/>
              <a:ea typeface="Calibri"/>
              <a:cs typeface="Calibri"/>
              <a:sym typeface="Calibri"/>
            </a:endParaRPr>
          </a:p>
        </p:txBody>
      </p:sp>
      <p:pic>
        <p:nvPicPr>
          <p:cNvPr id="115" name="Google Shape;115;p1"/>
          <p:cNvPicPr preferRelativeResize="0"/>
          <p:nvPr/>
        </p:nvPicPr>
        <p:blipFill rotWithShape="1">
          <a:blip r:embed="rId6">
            <a:alphaModFix/>
          </a:blip>
          <a:srcRect b="0" l="0" r="0" t="0"/>
          <a:stretch/>
        </p:blipFill>
        <p:spPr>
          <a:xfrm>
            <a:off x="0" y="2845827"/>
            <a:ext cx="1670870" cy="2099525"/>
          </a:xfrm>
          <a:prstGeom prst="rect">
            <a:avLst/>
          </a:prstGeom>
          <a:noFill/>
          <a:ln>
            <a:noFill/>
          </a:ln>
        </p:spPr>
      </p:pic>
      <p:pic>
        <p:nvPicPr>
          <p:cNvPr id="116" name="Google Shape;116;p1"/>
          <p:cNvPicPr preferRelativeResize="0"/>
          <p:nvPr/>
        </p:nvPicPr>
        <p:blipFill rotWithShape="1">
          <a:blip r:embed="rId7">
            <a:alphaModFix/>
          </a:blip>
          <a:srcRect b="0" l="0" r="0" t="0"/>
          <a:stretch/>
        </p:blipFill>
        <p:spPr>
          <a:xfrm>
            <a:off x="4631846" y="2988625"/>
            <a:ext cx="2382950" cy="1956725"/>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0" name="Shape 120"/>
        <p:cNvGrpSpPr/>
        <p:nvPr/>
      </p:nvGrpSpPr>
      <p:grpSpPr>
        <a:xfrm>
          <a:off x="0" y="0"/>
          <a:ext cx="0" cy="0"/>
          <a:chOff x="0" y="0"/>
          <a:chExt cx="0" cy="0"/>
        </a:xfrm>
      </p:grpSpPr>
      <p:sp>
        <p:nvSpPr>
          <p:cNvPr id="121" name="Google Shape;121;ge600103d40_1_74"/>
          <p:cNvSpPr/>
          <p:nvPr/>
        </p:nvSpPr>
        <p:spPr>
          <a:xfrm>
            <a:off x="1392375" y="1909650"/>
            <a:ext cx="9393300" cy="4748400"/>
          </a:xfrm>
          <a:prstGeom prst="roundRect">
            <a:avLst>
              <a:gd fmla="val 16667" name="adj"/>
            </a:avLst>
          </a:prstGeom>
          <a:solidFill>
            <a:schemeClr val="lt1"/>
          </a:solidFill>
          <a:ln cap="flat" cmpd="sng" w="76200">
            <a:solidFill>
              <a:schemeClr val="accent6"/>
            </a:solidFill>
            <a:prstDash val="solid"/>
            <a:miter lim="800000"/>
            <a:headEnd len="sm" w="sm" type="none"/>
            <a:tailEnd len="sm" w="sm" type="none"/>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300"/>
              <a:buFont typeface="Arial"/>
              <a:buNone/>
            </a:pPr>
            <a:r>
              <a:rPr b="0" i="0" lang="en-GB" sz="2300" u="none" cap="none" strike="noStrike">
                <a:solidFill>
                  <a:schemeClr val="dk1"/>
                </a:solidFill>
                <a:latin typeface="Calibri"/>
                <a:ea typeface="Calibri"/>
                <a:cs typeface="Calibri"/>
                <a:sym typeface="Calibri"/>
              </a:rPr>
              <a:t>The coffee afternoon aims to help you help your child in understanding emotions in themselves and how to regulate them. Children don’t know how to do this themselves, they need their parents/carers to teach them!</a:t>
            </a:r>
            <a:endParaRPr b="0" i="0" sz="2300" u="none" cap="none" strike="noStrike">
              <a:solidFill>
                <a:schemeClr val="dk1"/>
              </a:solidFill>
              <a:latin typeface="Calibri"/>
              <a:ea typeface="Calibri"/>
              <a:cs typeface="Calibri"/>
              <a:sym typeface="Calibri"/>
            </a:endParaRPr>
          </a:p>
          <a:p>
            <a:pPr indent="0" lvl="0" marL="0" marR="0" rtl="0" algn="ctr">
              <a:lnSpc>
                <a:spcPct val="100000"/>
              </a:lnSpc>
              <a:spcBef>
                <a:spcPts val="0"/>
              </a:spcBef>
              <a:spcAft>
                <a:spcPts val="0"/>
              </a:spcAft>
              <a:buClr>
                <a:srgbClr val="000000"/>
              </a:buClr>
              <a:buSzPts val="2300"/>
              <a:buFont typeface="Arial"/>
              <a:buNone/>
            </a:pPr>
            <a:r>
              <a:t/>
            </a:r>
            <a:endParaRPr b="0" i="0" sz="2300" u="none" cap="none" strike="noStrike">
              <a:solidFill>
                <a:schemeClr val="dk1"/>
              </a:solidFill>
              <a:latin typeface="Calibri"/>
              <a:ea typeface="Calibri"/>
              <a:cs typeface="Calibri"/>
              <a:sym typeface="Calibri"/>
            </a:endParaRPr>
          </a:p>
          <a:p>
            <a:pPr indent="0" lvl="0" marL="0" marR="0" rtl="0" algn="ctr">
              <a:lnSpc>
                <a:spcPct val="100000"/>
              </a:lnSpc>
              <a:spcBef>
                <a:spcPts val="0"/>
              </a:spcBef>
              <a:spcAft>
                <a:spcPts val="0"/>
              </a:spcAft>
              <a:buClr>
                <a:srgbClr val="000000"/>
              </a:buClr>
              <a:buSzPts val="2300"/>
              <a:buFont typeface="Arial"/>
              <a:buNone/>
            </a:pPr>
            <a:r>
              <a:t/>
            </a:r>
            <a:endParaRPr b="0" i="0" sz="2300" u="none" cap="none" strike="noStrike">
              <a:solidFill>
                <a:schemeClr val="dk1"/>
              </a:solidFill>
              <a:latin typeface="Calibri"/>
              <a:ea typeface="Calibri"/>
              <a:cs typeface="Calibri"/>
              <a:sym typeface="Calibri"/>
            </a:endParaRPr>
          </a:p>
        </p:txBody>
      </p:sp>
      <p:sp>
        <p:nvSpPr>
          <p:cNvPr id="122" name="Google Shape;122;ge600103d40_1_74"/>
          <p:cNvSpPr/>
          <p:nvPr/>
        </p:nvSpPr>
        <p:spPr>
          <a:xfrm>
            <a:off x="655555" y="147128"/>
            <a:ext cx="11138100" cy="1175700"/>
          </a:xfrm>
          <a:prstGeom prst="roundRect">
            <a:avLst>
              <a:gd fmla="val 16667" name="adj"/>
            </a:avLst>
          </a:prstGeom>
          <a:solidFill>
            <a:srgbClr val="FFFFFF"/>
          </a:solidFill>
          <a:ln cap="flat" cmpd="sng" w="38100">
            <a:solidFill>
              <a:srgbClr val="FFC000"/>
            </a:solidFill>
            <a:prstDash val="solid"/>
            <a:miter lim="800000"/>
            <a:headEnd len="sm" w="sm" type="none"/>
            <a:tailEnd len="sm" w="sm" type="none"/>
          </a:ln>
        </p:spPr>
        <p:txBody>
          <a:bodyPr anchorCtr="0" anchor="ctr" bIns="60925" lIns="121900" spcFirstLastPara="1" rIns="121900" wrap="square" tIns="60925">
            <a:noAutofit/>
          </a:bodyPr>
          <a:lstStyle/>
          <a:p>
            <a:pPr indent="0" lvl="0" marL="0" marR="0" rtl="0" algn="ctr">
              <a:lnSpc>
                <a:spcPct val="100000"/>
              </a:lnSpc>
              <a:spcBef>
                <a:spcPts val="0"/>
              </a:spcBef>
              <a:spcAft>
                <a:spcPts val="0"/>
              </a:spcAft>
              <a:buClr>
                <a:srgbClr val="000000"/>
              </a:buClr>
              <a:buSzPts val="4800"/>
              <a:buFont typeface="Arial"/>
              <a:buNone/>
            </a:pPr>
            <a:r>
              <a:rPr b="0" i="0" lang="en-GB" sz="4800" u="none" cap="none" strike="noStrike">
                <a:solidFill>
                  <a:srgbClr val="000000"/>
                </a:solidFill>
                <a:latin typeface="Calibri"/>
                <a:ea typeface="Calibri"/>
                <a:cs typeface="Calibri"/>
                <a:sym typeface="Calibri"/>
              </a:rPr>
              <a:t>What is this coffee afternoon is all about?</a:t>
            </a:r>
            <a:endParaRPr b="0" i="0" sz="4800" u="none" cap="none" strike="noStrike">
              <a:solidFill>
                <a:srgbClr val="000000"/>
              </a:solidFill>
              <a:latin typeface="Calibri"/>
              <a:ea typeface="Calibri"/>
              <a:cs typeface="Calibri"/>
              <a:sym typeface="Calibri"/>
            </a:endParaRPr>
          </a:p>
        </p:txBody>
      </p:sp>
      <p:pic>
        <p:nvPicPr>
          <p:cNvPr id="123" name="Google Shape;123;ge600103d40_1_74"/>
          <p:cNvPicPr preferRelativeResize="0"/>
          <p:nvPr/>
        </p:nvPicPr>
        <p:blipFill rotWithShape="1">
          <a:blip r:embed="rId3">
            <a:alphaModFix/>
          </a:blip>
          <a:srcRect b="0" l="0" r="0" t="0"/>
          <a:stretch/>
        </p:blipFill>
        <p:spPr>
          <a:xfrm>
            <a:off x="4889525" y="3761250"/>
            <a:ext cx="2921451" cy="2434550"/>
          </a:xfrm>
          <a:prstGeom prst="rect">
            <a:avLst/>
          </a:prstGeom>
          <a:noFill/>
          <a:ln cap="flat" cmpd="sng" w="76200">
            <a:solidFill>
              <a:schemeClr val="accent6"/>
            </a:solidFill>
            <a:prstDash val="solid"/>
            <a:miter lim="8000"/>
            <a:headEnd len="sm" w="sm" type="none"/>
            <a:tailEnd len="sm" w="sm" type="none"/>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21"/>
                                        </p:tgtEl>
                                        <p:attrNameLst>
                                          <p:attrName>style.visibility</p:attrName>
                                        </p:attrNameLst>
                                      </p:cBhvr>
                                      <p:to>
                                        <p:strVal val="visible"/>
                                      </p:to>
                                    </p:set>
                                    <p:animEffect filter="fade" transition="in">
                                      <p:cBhvr>
                                        <p:cTn dur="1000"/>
                                        <p:tgtEl>
                                          <p:spTgt spid="121"/>
                                        </p:tgtEl>
                                      </p:cBhvr>
                                    </p:animEffect>
                                  </p:childTnLst>
                                </p:cTn>
                              </p:par>
                              <p:par>
                                <p:cTn fill="hold" nodeType="withEffect" presetClass="entr" presetID="10" presetSubtype="0">
                                  <p:stCondLst>
                                    <p:cond delay="0"/>
                                  </p:stCondLst>
                                  <p:childTnLst>
                                    <p:set>
                                      <p:cBhvr>
                                        <p:cTn dur="1" fill="hold">
                                          <p:stCondLst>
                                            <p:cond delay="0"/>
                                          </p:stCondLst>
                                        </p:cTn>
                                        <p:tgtEl>
                                          <p:spTgt spid="123"/>
                                        </p:tgtEl>
                                        <p:attrNameLst>
                                          <p:attrName>style.visibility</p:attrName>
                                        </p:attrNameLst>
                                      </p:cBhvr>
                                      <p:to>
                                        <p:strVal val="visible"/>
                                      </p:to>
                                    </p:set>
                                    <p:animEffect filter="fade" transition="in">
                                      <p:cBhvr>
                                        <p:cTn dur="1000"/>
                                        <p:tgtEl>
                                          <p:spTgt spid="123"/>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7" name="Shape 127"/>
        <p:cNvGrpSpPr/>
        <p:nvPr/>
      </p:nvGrpSpPr>
      <p:grpSpPr>
        <a:xfrm>
          <a:off x="0" y="0"/>
          <a:ext cx="0" cy="0"/>
          <a:chOff x="0" y="0"/>
          <a:chExt cx="0" cy="0"/>
        </a:xfrm>
      </p:grpSpPr>
      <p:sp>
        <p:nvSpPr>
          <p:cNvPr id="128" name="Google Shape;128;g1e037300d4c_0_0"/>
          <p:cNvSpPr/>
          <p:nvPr/>
        </p:nvSpPr>
        <p:spPr>
          <a:xfrm>
            <a:off x="1399350" y="1796800"/>
            <a:ext cx="9393300" cy="4748400"/>
          </a:xfrm>
          <a:prstGeom prst="roundRect">
            <a:avLst>
              <a:gd fmla="val 16667" name="adj"/>
            </a:avLst>
          </a:prstGeom>
          <a:solidFill>
            <a:schemeClr val="lt1"/>
          </a:solidFill>
          <a:ln cap="flat" cmpd="sng" w="76200">
            <a:solidFill>
              <a:schemeClr val="accent6"/>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90000"/>
              </a:lnSpc>
              <a:spcBef>
                <a:spcPts val="1000"/>
              </a:spcBef>
              <a:spcAft>
                <a:spcPts val="0"/>
              </a:spcAft>
              <a:buClr>
                <a:srgbClr val="000000"/>
              </a:buClr>
              <a:buSzPts val="2500"/>
              <a:buFont typeface="Arial"/>
              <a:buNone/>
            </a:pPr>
            <a:r>
              <a:rPr b="0" i="0" lang="en-GB" sz="2500" u="none" cap="none" strike="noStrike">
                <a:solidFill>
                  <a:schemeClr val="dk1"/>
                </a:solidFill>
                <a:latin typeface="Arial"/>
                <a:ea typeface="Arial"/>
                <a:cs typeface="Arial"/>
                <a:sym typeface="Arial"/>
              </a:rPr>
              <a:t>They help us to survive</a:t>
            </a:r>
            <a:endParaRPr b="0" i="0" sz="2500" u="none" cap="none" strike="noStrike">
              <a:solidFill>
                <a:schemeClr val="dk1"/>
              </a:solidFill>
              <a:latin typeface="Arial"/>
              <a:ea typeface="Arial"/>
              <a:cs typeface="Arial"/>
              <a:sym typeface="Arial"/>
            </a:endParaRPr>
          </a:p>
          <a:p>
            <a:pPr indent="0" lvl="0" marL="0" marR="0" rtl="0" algn="l">
              <a:lnSpc>
                <a:spcPct val="90000"/>
              </a:lnSpc>
              <a:spcBef>
                <a:spcPts val="1000"/>
              </a:spcBef>
              <a:spcAft>
                <a:spcPts val="0"/>
              </a:spcAft>
              <a:buClr>
                <a:srgbClr val="000000"/>
              </a:buClr>
              <a:buSzPts val="2500"/>
              <a:buFont typeface="Arial"/>
              <a:buNone/>
            </a:pPr>
            <a:r>
              <a:t/>
            </a:r>
            <a:endParaRPr b="0" i="0" sz="2500" u="none" cap="none" strike="noStrike">
              <a:solidFill>
                <a:schemeClr val="dk1"/>
              </a:solidFill>
              <a:latin typeface="Arial"/>
              <a:ea typeface="Arial"/>
              <a:cs typeface="Arial"/>
              <a:sym typeface="Arial"/>
            </a:endParaRPr>
          </a:p>
          <a:p>
            <a:pPr indent="0" lvl="0" marL="0" marR="0" rtl="0" algn="l">
              <a:lnSpc>
                <a:spcPct val="90000"/>
              </a:lnSpc>
              <a:spcBef>
                <a:spcPts val="1000"/>
              </a:spcBef>
              <a:spcAft>
                <a:spcPts val="0"/>
              </a:spcAft>
              <a:buClr>
                <a:srgbClr val="000000"/>
              </a:buClr>
              <a:buSzPts val="2500"/>
              <a:buFont typeface="Arial"/>
              <a:buNone/>
            </a:pPr>
            <a:r>
              <a:rPr b="0" i="0" lang="en-GB" sz="2500" u="none" cap="none" strike="noStrike">
                <a:solidFill>
                  <a:schemeClr val="dk1"/>
                </a:solidFill>
                <a:latin typeface="Arial"/>
                <a:ea typeface="Arial"/>
                <a:cs typeface="Arial"/>
                <a:sym typeface="Arial"/>
              </a:rPr>
              <a:t>They help us to change or process/understand situations</a:t>
            </a:r>
            <a:endParaRPr b="0" i="0" sz="2500" u="none" cap="none" strike="noStrike">
              <a:solidFill>
                <a:schemeClr val="dk1"/>
              </a:solidFill>
              <a:latin typeface="Arial"/>
              <a:ea typeface="Arial"/>
              <a:cs typeface="Arial"/>
              <a:sym typeface="Arial"/>
            </a:endParaRPr>
          </a:p>
          <a:p>
            <a:pPr indent="0" lvl="0" marL="0" marR="0" rtl="0" algn="l">
              <a:lnSpc>
                <a:spcPct val="90000"/>
              </a:lnSpc>
              <a:spcBef>
                <a:spcPts val="1000"/>
              </a:spcBef>
              <a:spcAft>
                <a:spcPts val="0"/>
              </a:spcAft>
              <a:buClr>
                <a:srgbClr val="000000"/>
              </a:buClr>
              <a:buSzPts val="2500"/>
              <a:buFont typeface="Arial"/>
              <a:buNone/>
            </a:pPr>
            <a:r>
              <a:t/>
            </a:r>
            <a:endParaRPr b="0" i="0" sz="2500" u="none" cap="none" strike="noStrike">
              <a:solidFill>
                <a:schemeClr val="dk1"/>
              </a:solidFill>
              <a:latin typeface="Arial"/>
              <a:ea typeface="Arial"/>
              <a:cs typeface="Arial"/>
              <a:sym typeface="Arial"/>
            </a:endParaRPr>
          </a:p>
          <a:p>
            <a:pPr indent="0" lvl="0" marL="0" marR="0" rtl="0" algn="l">
              <a:lnSpc>
                <a:spcPct val="90000"/>
              </a:lnSpc>
              <a:spcBef>
                <a:spcPts val="1000"/>
              </a:spcBef>
              <a:spcAft>
                <a:spcPts val="0"/>
              </a:spcAft>
              <a:buClr>
                <a:srgbClr val="000000"/>
              </a:buClr>
              <a:buSzPts val="2500"/>
              <a:buFont typeface="Arial"/>
              <a:buNone/>
            </a:pPr>
            <a:r>
              <a:rPr b="0" i="0" lang="en-GB" sz="2500" u="none" cap="none" strike="noStrike">
                <a:solidFill>
                  <a:schemeClr val="dk1"/>
                </a:solidFill>
                <a:latin typeface="Arial"/>
                <a:ea typeface="Arial"/>
                <a:cs typeface="Arial"/>
                <a:sym typeface="Arial"/>
              </a:rPr>
              <a:t>They help us to communicate</a:t>
            </a:r>
            <a:endParaRPr b="0" i="0" sz="2500" u="none" cap="none" strike="noStrike">
              <a:solidFill>
                <a:schemeClr val="dk1"/>
              </a:solidFill>
              <a:latin typeface="Arial"/>
              <a:ea typeface="Arial"/>
              <a:cs typeface="Arial"/>
              <a:sym typeface="Arial"/>
            </a:endParaRPr>
          </a:p>
          <a:p>
            <a:pPr indent="0" lvl="0" marL="0" marR="0" rtl="0" algn="l">
              <a:lnSpc>
                <a:spcPct val="90000"/>
              </a:lnSpc>
              <a:spcBef>
                <a:spcPts val="1000"/>
              </a:spcBef>
              <a:spcAft>
                <a:spcPts val="0"/>
              </a:spcAft>
              <a:buClr>
                <a:schemeClr val="dk1"/>
              </a:buClr>
              <a:buSzPts val="1100"/>
              <a:buFont typeface="Arial"/>
              <a:buNone/>
            </a:pPr>
            <a:r>
              <a:t/>
            </a:r>
            <a:endParaRPr b="0" i="0" sz="800" u="none" cap="none" strike="noStrike">
              <a:solidFill>
                <a:srgbClr val="000000"/>
              </a:solidFill>
              <a:latin typeface="Arial"/>
              <a:ea typeface="Arial"/>
              <a:cs typeface="Arial"/>
              <a:sym typeface="Arial"/>
            </a:endParaRPr>
          </a:p>
        </p:txBody>
      </p:sp>
      <p:sp>
        <p:nvSpPr>
          <p:cNvPr id="129" name="Google Shape;129;g1e037300d4c_0_0"/>
          <p:cNvSpPr/>
          <p:nvPr/>
        </p:nvSpPr>
        <p:spPr>
          <a:xfrm>
            <a:off x="655555" y="147128"/>
            <a:ext cx="11138100" cy="1175700"/>
          </a:xfrm>
          <a:prstGeom prst="roundRect">
            <a:avLst>
              <a:gd fmla="val 16667" name="adj"/>
            </a:avLst>
          </a:prstGeom>
          <a:solidFill>
            <a:srgbClr val="FFFFFF"/>
          </a:solidFill>
          <a:ln cap="flat" cmpd="sng" w="38100">
            <a:solidFill>
              <a:srgbClr val="FFC000"/>
            </a:solidFill>
            <a:prstDash val="solid"/>
            <a:miter lim="800000"/>
            <a:headEnd len="sm" w="sm" type="none"/>
            <a:tailEnd len="sm" w="sm" type="none"/>
          </a:ln>
        </p:spPr>
        <p:txBody>
          <a:bodyPr anchorCtr="0" anchor="ctr" bIns="60925" lIns="121900" spcFirstLastPara="1" rIns="121900" wrap="square" tIns="60925">
            <a:noAutofit/>
          </a:bodyPr>
          <a:lstStyle/>
          <a:p>
            <a:pPr indent="0" lvl="0" marL="0" marR="0" rtl="0" algn="ctr">
              <a:lnSpc>
                <a:spcPct val="100000"/>
              </a:lnSpc>
              <a:spcBef>
                <a:spcPts val="0"/>
              </a:spcBef>
              <a:spcAft>
                <a:spcPts val="0"/>
              </a:spcAft>
              <a:buClr>
                <a:srgbClr val="000000"/>
              </a:buClr>
              <a:buSzPts val="4800"/>
              <a:buFont typeface="Arial"/>
              <a:buNone/>
            </a:pPr>
            <a:r>
              <a:rPr b="0" i="0" lang="en-GB" sz="4800" u="none" cap="none" strike="noStrike">
                <a:solidFill>
                  <a:srgbClr val="000000"/>
                </a:solidFill>
                <a:latin typeface="Calibri"/>
                <a:ea typeface="Calibri"/>
                <a:cs typeface="Calibri"/>
                <a:sym typeface="Calibri"/>
              </a:rPr>
              <a:t>Why do we have emotions?</a:t>
            </a:r>
            <a:endParaRPr b="0" i="0" sz="4800" u="none" cap="none" strike="noStrike">
              <a:solidFill>
                <a:srgbClr val="000000"/>
              </a:solidFill>
              <a:latin typeface="Calibri"/>
              <a:ea typeface="Calibri"/>
              <a:cs typeface="Calibri"/>
              <a:sym typeface="Calibri"/>
            </a:endParaRPr>
          </a:p>
        </p:txBody>
      </p:sp>
      <p:pic>
        <p:nvPicPr>
          <p:cNvPr id="130" name="Google Shape;130;g1e037300d4c_0_0"/>
          <p:cNvPicPr preferRelativeResize="0"/>
          <p:nvPr/>
        </p:nvPicPr>
        <p:blipFill rotWithShape="1">
          <a:blip r:embed="rId3">
            <a:alphaModFix/>
          </a:blip>
          <a:srcRect b="0" l="0" r="0" t="0"/>
          <a:stretch/>
        </p:blipFill>
        <p:spPr>
          <a:xfrm>
            <a:off x="8276400" y="4096900"/>
            <a:ext cx="2448300" cy="2448300"/>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0"/>
                                  </p:stCondLst>
                                  <p:childTnLst>
                                    <p:set>
                                      <p:cBhvr>
                                        <p:cTn dur="1" fill="hold">
                                          <p:stCondLst>
                                            <p:cond delay="0"/>
                                          </p:stCondLst>
                                        </p:cTn>
                                        <p:tgtEl>
                                          <p:spTgt spid="129"/>
                                        </p:tgtEl>
                                        <p:attrNameLst>
                                          <p:attrName>style.visibility</p:attrName>
                                        </p:attrNameLst>
                                      </p:cBhvr>
                                      <p:to>
                                        <p:strVal val="visible"/>
                                      </p:to>
                                    </p:set>
                                    <p:animEffect filter="fade" transition="in">
                                      <p:cBhvr>
                                        <p:cTn dur="1000"/>
                                        <p:tgtEl>
                                          <p:spTgt spid="129"/>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28"/>
                                        </p:tgtEl>
                                        <p:attrNameLst>
                                          <p:attrName>style.visibility</p:attrName>
                                        </p:attrNameLst>
                                      </p:cBhvr>
                                      <p:to>
                                        <p:strVal val="visible"/>
                                      </p:to>
                                    </p:set>
                                    <p:animEffect filter="fade" transition="in">
                                      <p:cBhvr>
                                        <p:cTn dur="1000"/>
                                        <p:tgtEl>
                                          <p:spTgt spid="128"/>
                                        </p:tgtEl>
                                      </p:cBhvr>
                                    </p:animEffect>
                                  </p:childTnLst>
                                </p:cTn>
                              </p:par>
                              <p:par>
                                <p:cTn fill="hold" nodeType="withEffect" presetClass="entr" presetID="10" presetSubtype="0">
                                  <p:stCondLst>
                                    <p:cond delay="0"/>
                                  </p:stCondLst>
                                  <p:childTnLst>
                                    <p:set>
                                      <p:cBhvr>
                                        <p:cTn dur="1" fill="hold">
                                          <p:stCondLst>
                                            <p:cond delay="0"/>
                                          </p:stCondLst>
                                        </p:cTn>
                                        <p:tgtEl>
                                          <p:spTgt spid="130"/>
                                        </p:tgtEl>
                                        <p:attrNameLst>
                                          <p:attrName>style.visibility</p:attrName>
                                        </p:attrNameLst>
                                      </p:cBhvr>
                                      <p:to>
                                        <p:strVal val="visible"/>
                                      </p:to>
                                    </p:set>
                                    <p:animEffect filter="fade" transition="in">
                                      <p:cBhvr>
                                        <p:cTn dur="1000"/>
                                        <p:tgtEl>
                                          <p:spTgt spid="130"/>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4" name="Shape 134"/>
        <p:cNvGrpSpPr/>
        <p:nvPr/>
      </p:nvGrpSpPr>
      <p:grpSpPr>
        <a:xfrm>
          <a:off x="0" y="0"/>
          <a:ext cx="0" cy="0"/>
          <a:chOff x="0" y="0"/>
          <a:chExt cx="0" cy="0"/>
        </a:xfrm>
      </p:grpSpPr>
      <p:sp>
        <p:nvSpPr>
          <p:cNvPr id="135" name="Google Shape;135;ge600103d40_1_151"/>
          <p:cNvSpPr txBox="1"/>
          <p:nvPr/>
        </p:nvSpPr>
        <p:spPr>
          <a:xfrm>
            <a:off x="1182025" y="1585896"/>
            <a:ext cx="1380300" cy="2586000"/>
          </a:xfrm>
          <a:prstGeom prst="rect">
            <a:avLst/>
          </a:prstGeom>
          <a:noFill/>
          <a:ln>
            <a:noFill/>
          </a:ln>
        </p:spPr>
        <p:txBody>
          <a:bodyPr anchorCtr="0" anchor="t" bIns="121900" lIns="121900" spcFirstLastPara="1" rIns="121900" wrap="square" tIns="121900">
            <a:spAutoFit/>
          </a:bodyPr>
          <a:lstStyle/>
          <a:p>
            <a:pPr indent="0" lvl="0" marL="0" marR="0" rtl="0" algn="l">
              <a:lnSpc>
                <a:spcPct val="100000"/>
              </a:lnSpc>
              <a:spcBef>
                <a:spcPts val="0"/>
              </a:spcBef>
              <a:spcAft>
                <a:spcPts val="0"/>
              </a:spcAft>
              <a:buClr>
                <a:schemeClr val="dk1"/>
              </a:buClr>
              <a:buSzPts val="1500"/>
              <a:buFont typeface="Arial"/>
              <a:buNone/>
            </a:pPr>
            <a:r>
              <a:rPr b="1" i="0" lang="en-GB" sz="7600" u="none" cap="none" strike="noStrike">
                <a:solidFill>
                  <a:schemeClr val="accent6"/>
                </a:solidFill>
                <a:latin typeface="Arial"/>
                <a:ea typeface="Arial"/>
                <a:cs typeface="Arial"/>
                <a:sym typeface="Arial"/>
              </a:rPr>
              <a:t>?</a:t>
            </a:r>
            <a:endParaRPr b="1" i="0" sz="7600" u="none" cap="none" strike="noStrike">
              <a:solidFill>
                <a:schemeClr val="accent6"/>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7600"/>
              <a:buFont typeface="Arial"/>
              <a:buNone/>
            </a:pPr>
            <a:r>
              <a:t/>
            </a:r>
            <a:endParaRPr b="1" i="0" sz="7600" u="none" cap="none" strike="noStrike">
              <a:solidFill>
                <a:srgbClr val="A64D79"/>
              </a:solidFill>
              <a:latin typeface="Arial"/>
              <a:ea typeface="Arial"/>
              <a:cs typeface="Arial"/>
              <a:sym typeface="Arial"/>
            </a:endParaRPr>
          </a:p>
        </p:txBody>
      </p:sp>
      <p:sp>
        <p:nvSpPr>
          <p:cNvPr id="136" name="Google Shape;136;ge600103d40_1_151"/>
          <p:cNvSpPr txBox="1"/>
          <p:nvPr/>
        </p:nvSpPr>
        <p:spPr>
          <a:xfrm>
            <a:off x="464500" y="4343933"/>
            <a:ext cx="3999900" cy="1416000"/>
          </a:xfrm>
          <a:prstGeom prst="rect">
            <a:avLst/>
          </a:prstGeom>
          <a:noFill/>
          <a:ln>
            <a:noFill/>
          </a:ln>
        </p:spPr>
        <p:txBody>
          <a:bodyPr anchorCtr="0" anchor="t" bIns="121900" lIns="121900" spcFirstLastPara="1" rIns="121900" wrap="square" tIns="121900">
            <a:spAutoFit/>
          </a:bodyPr>
          <a:lstStyle/>
          <a:p>
            <a:pPr indent="0" lvl="0" marL="0" marR="0" rtl="0" algn="l">
              <a:lnSpc>
                <a:spcPct val="100000"/>
              </a:lnSpc>
              <a:spcBef>
                <a:spcPts val="0"/>
              </a:spcBef>
              <a:spcAft>
                <a:spcPts val="0"/>
              </a:spcAft>
              <a:buClr>
                <a:schemeClr val="dk1"/>
              </a:buClr>
              <a:buSzPts val="1500"/>
              <a:buFont typeface="Arial"/>
              <a:buNone/>
            </a:pPr>
            <a:r>
              <a:rPr b="1" i="0" lang="en-GB" sz="7600" u="none" cap="none" strike="noStrike">
                <a:solidFill>
                  <a:schemeClr val="accent6"/>
                </a:solidFill>
                <a:latin typeface="Arial"/>
                <a:ea typeface="Arial"/>
                <a:cs typeface="Arial"/>
                <a:sym typeface="Arial"/>
              </a:rPr>
              <a:t>?</a:t>
            </a:r>
            <a:endParaRPr b="1" i="0" sz="7600" u="none" cap="none" strike="noStrike">
              <a:solidFill>
                <a:schemeClr val="accent6"/>
              </a:solidFill>
              <a:latin typeface="Arial"/>
              <a:ea typeface="Arial"/>
              <a:cs typeface="Arial"/>
              <a:sym typeface="Arial"/>
            </a:endParaRPr>
          </a:p>
        </p:txBody>
      </p:sp>
      <p:sp>
        <p:nvSpPr>
          <p:cNvPr id="137" name="Google Shape;137;ge600103d40_1_151"/>
          <p:cNvSpPr txBox="1"/>
          <p:nvPr/>
        </p:nvSpPr>
        <p:spPr>
          <a:xfrm>
            <a:off x="10256683" y="1585892"/>
            <a:ext cx="3999900" cy="1416000"/>
          </a:xfrm>
          <a:prstGeom prst="rect">
            <a:avLst/>
          </a:prstGeom>
          <a:noFill/>
          <a:ln>
            <a:noFill/>
          </a:ln>
        </p:spPr>
        <p:txBody>
          <a:bodyPr anchorCtr="0" anchor="t" bIns="121900" lIns="121900" spcFirstLastPara="1" rIns="121900" wrap="square" tIns="121900">
            <a:spAutoFit/>
          </a:bodyPr>
          <a:lstStyle/>
          <a:p>
            <a:pPr indent="0" lvl="0" marL="0" marR="0" rtl="0" algn="l">
              <a:lnSpc>
                <a:spcPct val="100000"/>
              </a:lnSpc>
              <a:spcBef>
                <a:spcPts val="0"/>
              </a:spcBef>
              <a:spcAft>
                <a:spcPts val="0"/>
              </a:spcAft>
              <a:buClr>
                <a:srgbClr val="000000"/>
              </a:buClr>
              <a:buSzPts val="7600"/>
              <a:buFont typeface="Arial"/>
              <a:buNone/>
            </a:pPr>
            <a:r>
              <a:rPr b="1" i="0" lang="en-GB" sz="7600" u="none" cap="none" strike="noStrike">
                <a:solidFill>
                  <a:schemeClr val="accent6"/>
                </a:solidFill>
                <a:latin typeface="Arial"/>
                <a:ea typeface="Arial"/>
                <a:cs typeface="Arial"/>
                <a:sym typeface="Arial"/>
              </a:rPr>
              <a:t>?</a:t>
            </a:r>
            <a:endParaRPr b="1" i="0" sz="7600" u="none" cap="none" strike="noStrike">
              <a:solidFill>
                <a:schemeClr val="accent6"/>
              </a:solidFill>
              <a:latin typeface="Arial"/>
              <a:ea typeface="Arial"/>
              <a:cs typeface="Arial"/>
              <a:sym typeface="Arial"/>
            </a:endParaRPr>
          </a:p>
        </p:txBody>
      </p:sp>
      <p:sp>
        <p:nvSpPr>
          <p:cNvPr id="138" name="Google Shape;138;ge600103d40_1_151"/>
          <p:cNvSpPr txBox="1"/>
          <p:nvPr/>
        </p:nvSpPr>
        <p:spPr>
          <a:xfrm>
            <a:off x="4310333" y="5200742"/>
            <a:ext cx="3999900" cy="1416000"/>
          </a:xfrm>
          <a:prstGeom prst="rect">
            <a:avLst/>
          </a:prstGeom>
          <a:noFill/>
          <a:ln>
            <a:noFill/>
          </a:ln>
        </p:spPr>
        <p:txBody>
          <a:bodyPr anchorCtr="0" anchor="t" bIns="121900" lIns="121900" spcFirstLastPara="1" rIns="121900" wrap="square" tIns="121900">
            <a:spAutoFit/>
          </a:bodyPr>
          <a:lstStyle/>
          <a:p>
            <a:pPr indent="0" lvl="0" marL="0" marR="0" rtl="0" algn="l">
              <a:lnSpc>
                <a:spcPct val="100000"/>
              </a:lnSpc>
              <a:spcBef>
                <a:spcPts val="0"/>
              </a:spcBef>
              <a:spcAft>
                <a:spcPts val="0"/>
              </a:spcAft>
              <a:buClr>
                <a:srgbClr val="000000"/>
              </a:buClr>
              <a:buSzPts val="7600"/>
              <a:buFont typeface="Arial"/>
              <a:buNone/>
            </a:pPr>
            <a:r>
              <a:rPr b="1" i="0" lang="en-GB" sz="7600" u="none" cap="none" strike="noStrike">
                <a:solidFill>
                  <a:schemeClr val="accent6"/>
                </a:solidFill>
                <a:latin typeface="Arial"/>
                <a:ea typeface="Arial"/>
                <a:cs typeface="Arial"/>
                <a:sym typeface="Arial"/>
              </a:rPr>
              <a:t>?</a:t>
            </a:r>
            <a:endParaRPr b="1" i="0" sz="7600" u="none" cap="none" strike="noStrike">
              <a:solidFill>
                <a:schemeClr val="accent6"/>
              </a:solidFill>
              <a:latin typeface="Arial"/>
              <a:ea typeface="Arial"/>
              <a:cs typeface="Arial"/>
              <a:sym typeface="Arial"/>
            </a:endParaRPr>
          </a:p>
        </p:txBody>
      </p:sp>
      <p:sp>
        <p:nvSpPr>
          <p:cNvPr id="139" name="Google Shape;139;ge600103d40_1_151"/>
          <p:cNvSpPr txBox="1"/>
          <p:nvPr/>
        </p:nvSpPr>
        <p:spPr>
          <a:xfrm>
            <a:off x="7786833" y="4721067"/>
            <a:ext cx="3999900" cy="1416000"/>
          </a:xfrm>
          <a:prstGeom prst="rect">
            <a:avLst/>
          </a:prstGeom>
          <a:noFill/>
          <a:ln>
            <a:noFill/>
          </a:ln>
        </p:spPr>
        <p:txBody>
          <a:bodyPr anchorCtr="0" anchor="t" bIns="121900" lIns="121900" spcFirstLastPara="1" rIns="121900" wrap="square" tIns="121900">
            <a:spAutoFit/>
          </a:bodyPr>
          <a:lstStyle/>
          <a:p>
            <a:pPr indent="0" lvl="0" marL="0" marR="0" rtl="0" algn="l">
              <a:lnSpc>
                <a:spcPct val="100000"/>
              </a:lnSpc>
              <a:spcBef>
                <a:spcPts val="0"/>
              </a:spcBef>
              <a:spcAft>
                <a:spcPts val="0"/>
              </a:spcAft>
              <a:buClr>
                <a:schemeClr val="dk1"/>
              </a:buClr>
              <a:buSzPts val="1500"/>
              <a:buFont typeface="Arial"/>
              <a:buNone/>
            </a:pPr>
            <a:r>
              <a:rPr b="1" i="0" lang="en-GB" sz="7600" u="none" cap="none" strike="noStrike">
                <a:solidFill>
                  <a:schemeClr val="accent6"/>
                </a:solidFill>
                <a:latin typeface="Arial"/>
                <a:ea typeface="Arial"/>
                <a:cs typeface="Arial"/>
                <a:sym typeface="Arial"/>
              </a:rPr>
              <a:t>?</a:t>
            </a:r>
            <a:endParaRPr b="1" i="0" sz="7600" u="none" cap="none" strike="noStrike">
              <a:solidFill>
                <a:schemeClr val="accent6"/>
              </a:solidFill>
              <a:latin typeface="Arial"/>
              <a:ea typeface="Arial"/>
              <a:cs typeface="Arial"/>
              <a:sym typeface="Arial"/>
            </a:endParaRPr>
          </a:p>
        </p:txBody>
      </p:sp>
      <p:sp>
        <p:nvSpPr>
          <p:cNvPr id="140" name="Google Shape;140;ge600103d40_1_151"/>
          <p:cNvSpPr txBox="1"/>
          <p:nvPr/>
        </p:nvSpPr>
        <p:spPr>
          <a:xfrm>
            <a:off x="10256667" y="3429000"/>
            <a:ext cx="3999900" cy="1416000"/>
          </a:xfrm>
          <a:prstGeom prst="rect">
            <a:avLst/>
          </a:prstGeom>
          <a:noFill/>
          <a:ln>
            <a:noFill/>
          </a:ln>
        </p:spPr>
        <p:txBody>
          <a:bodyPr anchorCtr="0" anchor="t" bIns="121900" lIns="121900" spcFirstLastPara="1" rIns="121900" wrap="square" tIns="121900">
            <a:spAutoFit/>
          </a:bodyPr>
          <a:lstStyle/>
          <a:p>
            <a:pPr indent="0" lvl="0" marL="0" marR="0" rtl="0" algn="l">
              <a:lnSpc>
                <a:spcPct val="100000"/>
              </a:lnSpc>
              <a:spcBef>
                <a:spcPts val="0"/>
              </a:spcBef>
              <a:spcAft>
                <a:spcPts val="0"/>
              </a:spcAft>
              <a:buClr>
                <a:srgbClr val="000000"/>
              </a:buClr>
              <a:buSzPts val="7600"/>
              <a:buFont typeface="Arial"/>
              <a:buNone/>
            </a:pPr>
            <a:r>
              <a:rPr b="1" i="0" lang="en-GB" sz="7600" u="none" cap="none" strike="noStrike">
                <a:solidFill>
                  <a:schemeClr val="accent6"/>
                </a:solidFill>
                <a:latin typeface="Arial"/>
                <a:ea typeface="Arial"/>
                <a:cs typeface="Arial"/>
                <a:sym typeface="Arial"/>
              </a:rPr>
              <a:t>?</a:t>
            </a:r>
            <a:endParaRPr b="1" i="0" sz="7600" u="none" cap="none" strike="noStrike">
              <a:solidFill>
                <a:schemeClr val="accent6"/>
              </a:solidFill>
              <a:latin typeface="Arial"/>
              <a:ea typeface="Arial"/>
              <a:cs typeface="Arial"/>
              <a:sym typeface="Arial"/>
            </a:endParaRPr>
          </a:p>
        </p:txBody>
      </p:sp>
      <p:sp>
        <p:nvSpPr>
          <p:cNvPr id="141" name="Google Shape;141;ge600103d40_1_151"/>
          <p:cNvSpPr/>
          <p:nvPr/>
        </p:nvSpPr>
        <p:spPr>
          <a:xfrm>
            <a:off x="741228" y="238140"/>
            <a:ext cx="11138100" cy="1175700"/>
          </a:xfrm>
          <a:prstGeom prst="roundRect">
            <a:avLst>
              <a:gd fmla="val 16667" name="adj"/>
            </a:avLst>
          </a:prstGeom>
          <a:solidFill>
            <a:srgbClr val="FFFFFF"/>
          </a:solidFill>
          <a:ln cap="flat" cmpd="sng" w="38100">
            <a:solidFill>
              <a:srgbClr val="FFC000"/>
            </a:solidFill>
            <a:prstDash val="solid"/>
            <a:miter lim="800000"/>
            <a:headEnd len="sm" w="sm" type="none"/>
            <a:tailEnd len="sm" w="sm" type="none"/>
          </a:ln>
        </p:spPr>
        <p:txBody>
          <a:bodyPr anchorCtr="0" anchor="ctr" bIns="60925" lIns="121900" spcFirstLastPara="1" rIns="121900" wrap="square" tIns="60925">
            <a:noAutofit/>
          </a:bodyPr>
          <a:lstStyle/>
          <a:p>
            <a:pPr indent="0" lvl="0" marL="0" marR="0" rtl="0" algn="ctr">
              <a:lnSpc>
                <a:spcPct val="100000"/>
              </a:lnSpc>
              <a:spcBef>
                <a:spcPts val="0"/>
              </a:spcBef>
              <a:spcAft>
                <a:spcPts val="0"/>
              </a:spcAft>
              <a:buClr>
                <a:srgbClr val="000000"/>
              </a:buClr>
              <a:buSzPts val="4800"/>
              <a:buFont typeface="Arial"/>
              <a:buNone/>
            </a:pPr>
            <a:r>
              <a:rPr b="0" i="0" lang="en-GB" sz="4800" u="none" cap="none" strike="noStrike">
                <a:solidFill>
                  <a:srgbClr val="000000"/>
                </a:solidFill>
                <a:latin typeface="Calibri"/>
                <a:ea typeface="Calibri"/>
                <a:cs typeface="Calibri"/>
                <a:sym typeface="Calibri"/>
              </a:rPr>
              <a:t>What is emotional regulation?</a:t>
            </a:r>
            <a:endParaRPr b="0" i="0" sz="4800" u="none" cap="none" strike="noStrike">
              <a:solidFill>
                <a:srgbClr val="000000"/>
              </a:solidFill>
              <a:latin typeface="Calibri"/>
              <a:ea typeface="Calibri"/>
              <a:cs typeface="Calibri"/>
              <a:sym typeface="Calibri"/>
            </a:endParaRPr>
          </a:p>
        </p:txBody>
      </p:sp>
      <p:sp>
        <p:nvSpPr>
          <p:cNvPr id="142" name="Google Shape;142;ge600103d40_1_151"/>
          <p:cNvSpPr/>
          <p:nvPr/>
        </p:nvSpPr>
        <p:spPr>
          <a:xfrm>
            <a:off x="2750750" y="1585900"/>
            <a:ext cx="6916200" cy="4799100"/>
          </a:xfrm>
          <a:prstGeom prst="roundRect">
            <a:avLst>
              <a:gd fmla="val 16667" name="adj"/>
            </a:avLst>
          </a:prstGeom>
          <a:noFill/>
          <a:ln cap="flat" cmpd="sng" w="114300">
            <a:solidFill>
              <a:srgbClr val="EA9999"/>
            </a:solidFill>
            <a:prstDash val="solid"/>
            <a:round/>
            <a:headEnd len="sm" w="sm" type="none"/>
            <a:tailEnd len="sm" w="sm" type="none"/>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2200"/>
              <a:buFont typeface="Arial"/>
              <a:buNone/>
            </a:pPr>
            <a:r>
              <a:t/>
            </a:r>
            <a:endParaRPr b="1" i="0" sz="22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200"/>
              <a:buFont typeface="Arial"/>
              <a:buNone/>
            </a:pPr>
            <a:r>
              <a:rPr b="1" i="0" lang="en-GB" sz="2200" u="none" cap="none" strike="noStrike">
                <a:solidFill>
                  <a:srgbClr val="000000"/>
                </a:solidFill>
                <a:latin typeface="Arial"/>
                <a:ea typeface="Arial"/>
                <a:cs typeface="Arial"/>
                <a:sym typeface="Arial"/>
              </a:rPr>
              <a:t>Emotional Regulation:</a:t>
            </a:r>
            <a:endParaRPr b="1" i="0" sz="22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200"/>
              <a:buFont typeface="Arial"/>
              <a:buNone/>
            </a:pPr>
            <a:r>
              <a:rPr b="0" i="0" lang="en-GB" sz="2200" u="none" cap="none" strike="noStrike">
                <a:solidFill>
                  <a:srgbClr val="000000"/>
                </a:solidFill>
                <a:latin typeface="Arial"/>
                <a:ea typeface="Arial"/>
                <a:cs typeface="Arial"/>
                <a:sym typeface="Arial"/>
              </a:rPr>
              <a:t>A person’s ability to effectively manage and respond to their emotions by:</a:t>
            </a:r>
            <a:endParaRPr b="0" i="0" sz="22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200"/>
              <a:buFont typeface="Arial"/>
              <a:buNone/>
            </a:pPr>
            <a:r>
              <a:t/>
            </a:r>
            <a:endParaRPr b="0" i="0" sz="2200" u="none" cap="none" strike="noStrike">
              <a:solidFill>
                <a:srgbClr val="000000"/>
              </a:solidFill>
              <a:latin typeface="Arial"/>
              <a:ea typeface="Arial"/>
              <a:cs typeface="Arial"/>
              <a:sym typeface="Arial"/>
            </a:endParaRPr>
          </a:p>
          <a:p>
            <a:pPr indent="-368300" lvl="0" marL="457200" marR="0" rtl="0" algn="l">
              <a:lnSpc>
                <a:spcPct val="100000"/>
              </a:lnSpc>
              <a:spcBef>
                <a:spcPts val="0"/>
              </a:spcBef>
              <a:spcAft>
                <a:spcPts val="0"/>
              </a:spcAft>
              <a:buClr>
                <a:srgbClr val="000000"/>
              </a:buClr>
              <a:buSzPts val="2200"/>
              <a:buFont typeface="Arial"/>
              <a:buChar char="-"/>
            </a:pPr>
            <a:r>
              <a:rPr b="1" i="0" lang="en-GB" sz="2200" u="none" cap="none" strike="noStrike">
                <a:solidFill>
                  <a:srgbClr val="000000"/>
                </a:solidFill>
                <a:latin typeface="Arial"/>
                <a:ea typeface="Arial"/>
                <a:cs typeface="Arial"/>
                <a:sym typeface="Arial"/>
              </a:rPr>
              <a:t>Identifying</a:t>
            </a:r>
            <a:r>
              <a:rPr b="0" i="0" lang="en-GB" sz="2200" u="none" cap="none" strike="noStrike">
                <a:solidFill>
                  <a:srgbClr val="000000"/>
                </a:solidFill>
                <a:latin typeface="Arial"/>
                <a:ea typeface="Arial"/>
                <a:cs typeface="Arial"/>
                <a:sym typeface="Arial"/>
              </a:rPr>
              <a:t> the emotion (emotional literacy)</a:t>
            </a:r>
            <a:endParaRPr b="0" i="0" sz="2200" u="none" cap="none" strike="noStrike">
              <a:solidFill>
                <a:srgbClr val="000000"/>
              </a:solidFill>
              <a:latin typeface="Arial"/>
              <a:ea typeface="Arial"/>
              <a:cs typeface="Arial"/>
              <a:sym typeface="Arial"/>
            </a:endParaRPr>
          </a:p>
          <a:p>
            <a:pPr indent="-368300" lvl="0" marL="457200" marR="0" rtl="0" algn="l">
              <a:lnSpc>
                <a:spcPct val="100000"/>
              </a:lnSpc>
              <a:spcBef>
                <a:spcPts val="0"/>
              </a:spcBef>
              <a:spcAft>
                <a:spcPts val="0"/>
              </a:spcAft>
              <a:buClr>
                <a:srgbClr val="000000"/>
              </a:buClr>
              <a:buSzPts val="2200"/>
              <a:buFont typeface="Arial"/>
              <a:buChar char="-"/>
            </a:pPr>
            <a:r>
              <a:rPr b="0" i="0" lang="en-GB" sz="2200" u="none" cap="none" strike="noStrike">
                <a:solidFill>
                  <a:srgbClr val="000000"/>
                </a:solidFill>
                <a:latin typeface="Arial"/>
                <a:ea typeface="Arial"/>
                <a:cs typeface="Arial"/>
                <a:sym typeface="Arial"/>
              </a:rPr>
              <a:t>Thinking about the </a:t>
            </a:r>
            <a:r>
              <a:rPr b="1" i="0" lang="en-GB" sz="2200" u="none" cap="none" strike="noStrike">
                <a:solidFill>
                  <a:srgbClr val="000000"/>
                </a:solidFill>
                <a:latin typeface="Arial"/>
                <a:ea typeface="Arial"/>
                <a:cs typeface="Arial"/>
                <a:sym typeface="Arial"/>
              </a:rPr>
              <a:t>intensity </a:t>
            </a:r>
            <a:r>
              <a:rPr b="0" i="0" lang="en-GB" sz="2200" u="none" cap="none" strike="noStrike">
                <a:solidFill>
                  <a:srgbClr val="000000"/>
                </a:solidFill>
                <a:latin typeface="Arial"/>
                <a:ea typeface="Arial"/>
                <a:cs typeface="Arial"/>
                <a:sym typeface="Arial"/>
              </a:rPr>
              <a:t>of the emotion and the</a:t>
            </a:r>
            <a:r>
              <a:rPr b="1" i="0" lang="en-GB" sz="2200" u="none" cap="none" strike="noStrike">
                <a:solidFill>
                  <a:srgbClr val="000000"/>
                </a:solidFill>
                <a:latin typeface="Arial"/>
                <a:ea typeface="Arial"/>
                <a:cs typeface="Arial"/>
                <a:sym typeface="Arial"/>
              </a:rPr>
              <a:t> trigger </a:t>
            </a:r>
            <a:endParaRPr b="1" i="0" sz="2200" u="none" cap="none" strike="noStrike">
              <a:solidFill>
                <a:srgbClr val="000000"/>
              </a:solidFill>
              <a:latin typeface="Arial"/>
              <a:ea typeface="Arial"/>
              <a:cs typeface="Arial"/>
              <a:sym typeface="Arial"/>
            </a:endParaRPr>
          </a:p>
          <a:p>
            <a:pPr indent="-368300" lvl="0" marL="457200" marR="0" rtl="0" algn="l">
              <a:lnSpc>
                <a:spcPct val="100000"/>
              </a:lnSpc>
              <a:spcBef>
                <a:spcPts val="0"/>
              </a:spcBef>
              <a:spcAft>
                <a:spcPts val="0"/>
              </a:spcAft>
              <a:buClr>
                <a:srgbClr val="000000"/>
              </a:buClr>
              <a:buSzPts val="2200"/>
              <a:buFont typeface="Arial"/>
              <a:buChar char="-"/>
            </a:pPr>
            <a:r>
              <a:rPr b="0" i="0" lang="en-GB" sz="2200" u="none" cap="none" strike="noStrike">
                <a:solidFill>
                  <a:srgbClr val="000000"/>
                </a:solidFill>
                <a:latin typeface="Arial"/>
                <a:ea typeface="Arial"/>
                <a:cs typeface="Arial"/>
                <a:sym typeface="Arial"/>
              </a:rPr>
              <a:t>Doing something to </a:t>
            </a:r>
            <a:r>
              <a:rPr b="1" i="0" lang="en-GB" sz="2200" u="none" cap="none" strike="noStrike">
                <a:solidFill>
                  <a:srgbClr val="000000"/>
                </a:solidFill>
                <a:latin typeface="Arial"/>
                <a:ea typeface="Arial"/>
                <a:cs typeface="Arial"/>
                <a:sym typeface="Arial"/>
              </a:rPr>
              <a:t>manage</a:t>
            </a:r>
            <a:r>
              <a:rPr b="0" i="0" lang="en-GB" sz="2200" u="none" cap="none" strike="noStrike">
                <a:solidFill>
                  <a:srgbClr val="000000"/>
                </a:solidFill>
                <a:latin typeface="Arial"/>
                <a:ea typeface="Arial"/>
                <a:cs typeface="Arial"/>
                <a:sym typeface="Arial"/>
              </a:rPr>
              <a:t> the emotion</a:t>
            </a:r>
            <a:endParaRPr b="0" i="0" sz="2200" u="none" cap="none" strike="noStrike">
              <a:solidFill>
                <a:srgbClr val="000000"/>
              </a:solidFill>
              <a:latin typeface="Arial"/>
              <a:ea typeface="Arial"/>
              <a:cs typeface="Arial"/>
              <a:sym typeface="Arial"/>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7" name="Shape 147"/>
        <p:cNvGrpSpPr/>
        <p:nvPr/>
      </p:nvGrpSpPr>
      <p:grpSpPr>
        <a:xfrm>
          <a:off x="0" y="0"/>
          <a:ext cx="0" cy="0"/>
          <a:chOff x="0" y="0"/>
          <a:chExt cx="0" cy="0"/>
        </a:xfrm>
      </p:grpSpPr>
      <p:sp>
        <p:nvSpPr>
          <p:cNvPr id="148" name="Google Shape;148;g14bfbace6ae_0_36"/>
          <p:cNvSpPr/>
          <p:nvPr/>
        </p:nvSpPr>
        <p:spPr>
          <a:xfrm>
            <a:off x="526988" y="328696"/>
            <a:ext cx="11138100" cy="881700"/>
          </a:xfrm>
          <a:prstGeom prst="roundRect">
            <a:avLst>
              <a:gd fmla="val 16667" name="adj"/>
            </a:avLst>
          </a:prstGeom>
          <a:solidFill>
            <a:srgbClr val="EA9999"/>
          </a:solidFill>
          <a:ln cap="flat" cmpd="sng" w="9525">
            <a:solidFill>
              <a:srgbClr val="EA9999"/>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3600"/>
              <a:buFont typeface="Arial"/>
              <a:buNone/>
            </a:pPr>
            <a:r>
              <a:rPr b="0" i="0" lang="en-GB" sz="3600" u="none" cap="none" strike="noStrike">
                <a:solidFill>
                  <a:srgbClr val="000000"/>
                </a:solidFill>
                <a:latin typeface="Calibri"/>
                <a:ea typeface="Calibri"/>
                <a:cs typeface="Calibri"/>
                <a:sym typeface="Calibri"/>
              </a:rPr>
              <a:t>Bodily Sensations</a:t>
            </a:r>
            <a:endParaRPr b="0" i="0" sz="3600" u="none" cap="none" strike="noStrike">
              <a:solidFill>
                <a:srgbClr val="000000"/>
              </a:solidFill>
              <a:latin typeface="Calibri"/>
              <a:ea typeface="Calibri"/>
              <a:cs typeface="Calibri"/>
              <a:sym typeface="Calibri"/>
            </a:endParaRPr>
          </a:p>
        </p:txBody>
      </p:sp>
      <p:sp>
        <p:nvSpPr>
          <p:cNvPr id="149" name="Google Shape;149;g14bfbace6ae_0_36"/>
          <p:cNvSpPr txBox="1"/>
          <p:nvPr/>
        </p:nvSpPr>
        <p:spPr>
          <a:xfrm>
            <a:off x="1314600" y="1389350"/>
            <a:ext cx="9562800" cy="4587000"/>
          </a:xfrm>
          <a:prstGeom prst="rect">
            <a:avLst/>
          </a:prstGeom>
          <a:noFill/>
          <a:ln cap="flat" cmpd="sng" w="76200">
            <a:solidFill>
              <a:schemeClr val="accent6"/>
            </a:solidFill>
            <a:prstDash val="solid"/>
            <a:round/>
            <a:headEnd len="sm" w="sm" type="none"/>
            <a:tailEnd len="sm" w="sm" type="none"/>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00000"/>
              </a:buClr>
              <a:buSzPts val="2000"/>
              <a:buFont typeface="Arial"/>
              <a:buNone/>
            </a:pPr>
            <a:r>
              <a:rPr b="0" i="0" lang="en-GB" sz="2000" u="none" cap="none" strike="noStrike">
                <a:solidFill>
                  <a:srgbClr val="000000"/>
                </a:solidFill>
                <a:latin typeface="Arial"/>
                <a:ea typeface="Arial"/>
                <a:cs typeface="Arial"/>
                <a:sym typeface="Arial"/>
              </a:rPr>
              <a:t>The body can be an important tool to help us recognise our emotions. For example:</a:t>
            </a:r>
            <a:endParaRPr b="0" i="0" sz="20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000"/>
              <a:buFont typeface="Arial"/>
              <a:buNone/>
            </a:pPr>
            <a:r>
              <a:t/>
            </a:r>
            <a:endParaRPr b="0" i="0" sz="2000" u="none" cap="none" strike="noStrike">
              <a:solidFill>
                <a:srgbClr val="000000"/>
              </a:solidFill>
              <a:latin typeface="Arial"/>
              <a:ea typeface="Arial"/>
              <a:cs typeface="Arial"/>
              <a:sym typeface="Arial"/>
            </a:endParaRPr>
          </a:p>
          <a:p>
            <a:pPr indent="-355600" lvl="0" marL="457200" marR="0" rtl="0" algn="l">
              <a:lnSpc>
                <a:spcPct val="100000"/>
              </a:lnSpc>
              <a:spcBef>
                <a:spcPts val="0"/>
              </a:spcBef>
              <a:spcAft>
                <a:spcPts val="0"/>
              </a:spcAft>
              <a:buClr>
                <a:srgbClr val="000000"/>
              </a:buClr>
              <a:buSzPts val="2000"/>
              <a:buFont typeface="Arial"/>
              <a:buChar char="●"/>
            </a:pPr>
            <a:r>
              <a:rPr b="0" i="0" lang="en-GB" sz="2000" u="none" cap="none" strike="noStrike">
                <a:solidFill>
                  <a:srgbClr val="000000"/>
                </a:solidFill>
                <a:latin typeface="Arial"/>
                <a:ea typeface="Arial"/>
                <a:cs typeface="Arial"/>
                <a:sym typeface="Arial"/>
              </a:rPr>
              <a:t>Tummy ache= worried</a:t>
            </a:r>
            <a:endParaRPr b="0" i="0" sz="2000" u="none" cap="none" strike="noStrike">
              <a:solidFill>
                <a:srgbClr val="000000"/>
              </a:solidFill>
              <a:latin typeface="Arial"/>
              <a:ea typeface="Arial"/>
              <a:cs typeface="Arial"/>
              <a:sym typeface="Arial"/>
            </a:endParaRPr>
          </a:p>
          <a:p>
            <a:pPr indent="0" lvl="0" marL="457200" marR="0" rtl="0" algn="l">
              <a:lnSpc>
                <a:spcPct val="100000"/>
              </a:lnSpc>
              <a:spcBef>
                <a:spcPts val="0"/>
              </a:spcBef>
              <a:spcAft>
                <a:spcPts val="0"/>
              </a:spcAft>
              <a:buClr>
                <a:srgbClr val="000000"/>
              </a:buClr>
              <a:buSzPts val="2000"/>
              <a:buFont typeface="Arial"/>
              <a:buNone/>
            </a:pPr>
            <a:r>
              <a:t/>
            </a:r>
            <a:endParaRPr b="0" i="0" sz="2000" u="none" cap="none" strike="noStrike">
              <a:solidFill>
                <a:srgbClr val="000000"/>
              </a:solidFill>
              <a:latin typeface="Arial"/>
              <a:ea typeface="Arial"/>
              <a:cs typeface="Arial"/>
              <a:sym typeface="Arial"/>
            </a:endParaRPr>
          </a:p>
          <a:p>
            <a:pPr indent="-355600" lvl="0" marL="457200" marR="0" rtl="0" algn="l">
              <a:lnSpc>
                <a:spcPct val="100000"/>
              </a:lnSpc>
              <a:spcBef>
                <a:spcPts val="0"/>
              </a:spcBef>
              <a:spcAft>
                <a:spcPts val="0"/>
              </a:spcAft>
              <a:buClr>
                <a:srgbClr val="000000"/>
              </a:buClr>
              <a:buSzPts val="2000"/>
              <a:buFont typeface="Arial"/>
              <a:buChar char="●"/>
            </a:pPr>
            <a:r>
              <a:rPr b="0" i="0" lang="en-GB" sz="2000" u="none" cap="none" strike="noStrike">
                <a:solidFill>
                  <a:srgbClr val="000000"/>
                </a:solidFill>
                <a:latin typeface="Arial"/>
                <a:ea typeface="Arial"/>
                <a:cs typeface="Arial"/>
                <a:sym typeface="Arial"/>
              </a:rPr>
              <a:t>Fidgety= nervous/overwhelmed</a:t>
            </a:r>
            <a:endParaRPr b="0" i="0" sz="2000" u="none" cap="none" strike="noStrike">
              <a:solidFill>
                <a:srgbClr val="000000"/>
              </a:solidFill>
              <a:latin typeface="Arial"/>
              <a:ea typeface="Arial"/>
              <a:cs typeface="Arial"/>
              <a:sym typeface="Arial"/>
            </a:endParaRPr>
          </a:p>
          <a:p>
            <a:pPr indent="0" lvl="0" marL="457200" marR="0" rtl="0" algn="l">
              <a:lnSpc>
                <a:spcPct val="100000"/>
              </a:lnSpc>
              <a:spcBef>
                <a:spcPts val="0"/>
              </a:spcBef>
              <a:spcAft>
                <a:spcPts val="0"/>
              </a:spcAft>
              <a:buClr>
                <a:srgbClr val="000000"/>
              </a:buClr>
              <a:buSzPts val="2000"/>
              <a:buFont typeface="Arial"/>
              <a:buNone/>
            </a:pPr>
            <a:r>
              <a:t/>
            </a:r>
            <a:endParaRPr b="0" i="0" sz="2000" u="none" cap="none" strike="noStrike">
              <a:solidFill>
                <a:srgbClr val="000000"/>
              </a:solidFill>
              <a:latin typeface="Arial"/>
              <a:ea typeface="Arial"/>
              <a:cs typeface="Arial"/>
              <a:sym typeface="Arial"/>
            </a:endParaRPr>
          </a:p>
          <a:p>
            <a:pPr indent="-355600" lvl="0" marL="457200" marR="0" rtl="0" algn="l">
              <a:lnSpc>
                <a:spcPct val="100000"/>
              </a:lnSpc>
              <a:spcBef>
                <a:spcPts val="0"/>
              </a:spcBef>
              <a:spcAft>
                <a:spcPts val="0"/>
              </a:spcAft>
              <a:buClr>
                <a:srgbClr val="000000"/>
              </a:buClr>
              <a:buSzPts val="2000"/>
              <a:buFont typeface="Arial"/>
              <a:buChar char="●"/>
            </a:pPr>
            <a:r>
              <a:rPr b="0" i="0" lang="en-GB" sz="2000" u="none" cap="none" strike="noStrike">
                <a:solidFill>
                  <a:srgbClr val="000000"/>
                </a:solidFill>
                <a:latin typeface="Arial"/>
                <a:ea typeface="Arial"/>
                <a:cs typeface="Arial"/>
                <a:sym typeface="Arial"/>
              </a:rPr>
              <a:t>Shallowed/Quick breathing= panicked/scared</a:t>
            </a:r>
            <a:endParaRPr b="0" i="0" sz="2000" u="none" cap="none" strike="noStrike">
              <a:solidFill>
                <a:srgbClr val="000000"/>
              </a:solidFill>
              <a:latin typeface="Arial"/>
              <a:ea typeface="Arial"/>
              <a:cs typeface="Arial"/>
              <a:sym typeface="Arial"/>
            </a:endParaRPr>
          </a:p>
          <a:p>
            <a:pPr indent="0" lvl="0" marL="457200" marR="0" rtl="0" algn="l">
              <a:lnSpc>
                <a:spcPct val="100000"/>
              </a:lnSpc>
              <a:spcBef>
                <a:spcPts val="0"/>
              </a:spcBef>
              <a:spcAft>
                <a:spcPts val="0"/>
              </a:spcAft>
              <a:buClr>
                <a:srgbClr val="000000"/>
              </a:buClr>
              <a:buSzPts val="2000"/>
              <a:buFont typeface="Arial"/>
              <a:buNone/>
            </a:pPr>
            <a:r>
              <a:t/>
            </a:r>
            <a:endParaRPr b="0" i="0" sz="2000" u="none" cap="none" strike="noStrike">
              <a:solidFill>
                <a:srgbClr val="000000"/>
              </a:solidFill>
              <a:latin typeface="Arial"/>
              <a:ea typeface="Arial"/>
              <a:cs typeface="Arial"/>
              <a:sym typeface="Arial"/>
            </a:endParaRPr>
          </a:p>
          <a:p>
            <a:pPr indent="-355600" lvl="0" marL="457200" marR="0" rtl="0" algn="l">
              <a:lnSpc>
                <a:spcPct val="100000"/>
              </a:lnSpc>
              <a:spcBef>
                <a:spcPts val="0"/>
              </a:spcBef>
              <a:spcAft>
                <a:spcPts val="0"/>
              </a:spcAft>
              <a:buClr>
                <a:srgbClr val="000000"/>
              </a:buClr>
              <a:buSzPts val="2000"/>
              <a:buFont typeface="Arial"/>
              <a:buChar char="●"/>
            </a:pPr>
            <a:r>
              <a:rPr b="0" i="0" lang="en-GB" sz="2000" u="none" cap="none" strike="noStrike">
                <a:solidFill>
                  <a:srgbClr val="000000"/>
                </a:solidFill>
                <a:latin typeface="Arial"/>
                <a:ea typeface="Arial"/>
                <a:cs typeface="Arial"/>
                <a:sym typeface="Arial"/>
              </a:rPr>
              <a:t>Tense muscles= frustrated/angry</a:t>
            </a:r>
            <a:endParaRPr b="0" i="0" sz="2000" u="none" cap="none" strike="noStrike">
              <a:solidFill>
                <a:srgbClr val="000000"/>
              </a:solidFill>
              <a:latin typeface="Arial"/>
              <a:ea typeface="Arial"/>
              <a:cs typeface="Arial"/>
              <a:sym typeface="Arial"/>
            </a:endParaRPr>
          </a:p>
          <a:p>
            <a:pPr indent="0" lvl="0" marL="457200" marR="0" rtl="0" algn="l">
              <a:lnSpc>
                <a:spcPct val="100000"/>
              </a:lnSpc>
              <a:spcBef>
                <a:spcPts val="0"/>
              </a:spcBef>
              <a:spcAft>
                <a:spcPts val="0"/>
              </a:spcAft>
              <a:buClr>
                <a:srgbClr val="000000"/>
              </a:buClr>
              <a:buSzPts val="2000"/>
              <a:buFont typeface="Arial"/>
              <a:buNone/>
            </a:pPr>
            <a:r>
              <a:t/>
            </a:r>
            <a:endParaRPr b="0" i="0" sz="2000" u="none" cap="none" strike="noStrike">
              <a:solidFill>
                <a:srgbClr val="000000"/>
              </a:solidFill>
              <a:latin typeface="Arial"/>
              <a:ea typeface="Arial"/>
              <a:cs typeface="Arial"/>
              <a:sym typeface="Arial"/>
            </a:endParaRPr>
          </a:p>
          <a:p>
            <a:pPr indent="-355600" lvl="0" marL="457200" marR="0" rtl="0" algn="l">
              <a:lnSpc>
                <a:spcPct val="100000"/>
              </a:lnSpc>
              <a:spcBef>
                <a:spcPts val="0"/>
              </a:spcBef>
              <a:spcAft>
                <a:spcPts val="0"/>
              </a:spcAft>
              <a:buClr>
                <a:srgbClr val="000000"/>
              </a:buClr>
              <a:buSzPts val="2000"/>
              <a:buFont typeface="Arial"/>
              <a:buChar char="●"/>
            </a:pPr>
            <a:r>
              <a:rPr b="0" i="0" lang="en-GB" sz="2000" u="none" cap="none" strike="noStrike">
                <a:solidFill>
                  <a:srgbClr val="000000"/>
                </a:solidFill>
                <a:latin typeface="Arial"/>
                <a:ea typeface="Arial"/>
                <a:cs typeface="Arial"/>
                <a:sym typeface="Arial"/>
              </a:rPr>
              <a:t>Making the body physically small= frightened</a:t>
            </a:r>
            <a:endParaRPr b="0" i="0" sz="20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000"/>
              <a:buFont typeface="Arial"/>
              <a:buNone/>
            </a:pPr>
            <a:r>
              <a:t/>
            </a:r>
            <a:endParaRPr b="0" i="0" sz="20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000"/>
              <a:buFont typeface="Arial"/>
              <a:buNone/>
            </a:pPr>
            <a:r>
              <a:t/>
            </a:r>
            <a:endParaRPr b="0" i="0" sz="2000" u="none" cap="none" strike="noStrike">
              <a:solidFill>
                <a:srgbClr val="000000"/>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2600"/>
              <a:buFont typeface="Arial"/>
              <a:buNone/>
            </a:pPr>
            <a:r>
              <a:rPr b="0" i="0" lang="en-GB" sz="2600" u="none" cap="none" strike="noStrike">
                <a:solidFill>
                  <a:srgbClr val="000000"/>
                </a:solidFill>
                <a:latin typeface="Arial"/>
                <a:ea typeface="Arial"/>
                <a:cs typeface="Arial"/>
                <a:sym typeface="Arial"/>
              </a:rPr>
              <a:t>‘Try it out’</a:t>
            </a:r>
            <a:endParaRPr b="0" i="0" sz="2600" u="none" cap="none" strike="noStrike">
              <a:solidFill>
                <a:srgbClr val="000000"/>
              </a:solidFill>
              <a:latin typeface="Arial"/>
              <a:ea typeface="Arial"/>
              <a:cs typeface="Arial"/>
              <a:sym typeface="Arial"/>
            </a:endParaRPr>
          </a:p>
        </p:txBody>
      </p:sp>
      <p:pic>
        <p:nvPicPr>
          <p:cNvPr id="150" name="Google Shape;150;g14bfbace6ae_0_36"/>
          <p:cNvPicPr preferRelativeResize="0"/>
          <p:nvPr/>
        </p:nvPicPr>
        <p:blipFill rotWithShape="1">
          <a:blip r:embed="rId3">
            <a:alphaModFix/>
          </a:blip>
          <a:srcRect b="0" l="0" r="0" t="0"/>
          <a:stretch/>
        </p:blipFill>
        <p:spPr>
          <a:xfrm>
            <a:off x="7246100" y="3458050"/>
            <a:ext cx="3422700" cy="2281800"/>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4" name="Shape 154"/>
        <p:cNvGrpSpPr/>
        <p:nvPr/>
      </p:nvGrpSpPr>
      <p:grpSpPr>
        <a:xfrm>
          <a:off x="0" y="0"/>
          <a:ext cx="0" cy="0"/>
          <a:chOff x="0" y="0"/>
          <a:chExt cx="0" cy="0"/>
        </a:xfrm>
      </p:grpSpPr>
      <p:sp>
        <p:nvSpPr>
          <p:cNvPr id="155" name="Google Shape;155;g146f30d4f16_0_27"/>
          <p:cNvSpPr/>
          <p:nvPr/>
        </p:nvSpPr>
        <p:spPr>
          <a:xfrm>
            <a:off x="1683683" y="283596"/>
            <a:ext cx="8353500" cy="881700"/>
          </a:xfrm>
          <a:prstGeom prst="roundRect">
            <a:avLst>
              <a:gd fmla="val 16667" name="adj"/>
            </a:avLst>
          </a:prstGeom>
          <a:solidFill>
            <a:schemeClr val="lt1"/>
          </a:solidFill>
          <a:ln cap="flat" cmpd="sng" w="76200">
            <a:solidFill>
              <a:srgbClr val="E06666"/>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3600"/>
              <a:buFont typeface="Arial"/>
              <a:buNone/>
            </a:pPr>
            <a:r>
              <a:rPr b="0" i="0" lang="en-GB" sz="3600" u="none" cap="none" strike="noStrike">
                <a:solidFill>
                  <a:srgbClr val="000000"/>
                </a:solidFill>
                <a:latin typeface="Calibri"/>
                <a:ea typeface="Calibri"/>
                <a:cs typeface="Calibri"/>
                <a:sym typeface="Calibri"/>
              </a:rPr>
              <a:t>Behaviour - Being curious</a:t>
            </a:r>
            <a:endParaRPr b="0" i="0" sz="3600" u="none" cap="none" strike="noStrike">
              <a:solidFill>
                <a:srgbClr val="000000"/>
              </a:solidFill>
              <a:latin typeface="Calibri"/>
              <a:ea typeface="Calibri"/>
              <a:cs typeface="Calibri"/>
              <a:sym typeface="Calibri"/>
            </a:endParaRPr>
          </a:p>
        </p:txBody>
      </p:sp>
      <p:sp>
        <p:nvSpPr>
          <p:cNvPr id="156" name="Google Shape;156;g146f30d4f16_0_27"/>
          <p:cNvSpPr/>
          <p:nvPr/>
        </p:nvSpPr>
        <p:spPr>
          <a:xfrm>
            <a:off x="1101236" y="1501998"/>
            <a:ext cx="9518400" cy="4943100"/>
          </a:xfrm>
          <a:prstGeom prst="roundRect">
            <a:avLst>
              <a:gd fmla="val 16667" name="adj"/>
            </a:avLst>
          </a:prstGeom>
          <a:solidFill>
            <a:srgbClr val="FFFFFF"/>
          </a:solidFill>
          <a:ln cap="flat" cmpd="sng" w="28575">
            <a:solidFill>
              <a:srgbClr val="70AD47"/>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95000"/>
              </a:lnSpc>
              <a:spcBef>
                <a:spcPts val="0"/>
              </a:spcBef>
              <a:spcAft>
                <a:spcPts val="0"/>
              </a:spcAft>
              <a:buClr>
                <a:srgbClr val="000000"/>
              </a:buClr>
              <a:buSzPts val="2400"/>
              <a:buFont typeface="Arial"/>
              <a:buNone/>
            </a:pPr>
            <a:r>
              <a:t/>
            </a:r>
            <a:endParaRPr b="1" i="0" sz="2400" u="sng" cap="none" strike="noStrike">
              <a:solidFill>
                <a:schemeClr val="dk1"/>
              </a:solidFill>
              <a:latin typeface="Arial"/>
              <a:ea typeface="Arial"/>
              <a:cs typeface="Arial"/>
              <a:sym typeface="Arial"/>
            </a:endParaRPr>
          </a:p>
          <a:p>
            <a:pPr indent="0" lvl="0" marL="0" marR="0" rtl="0" algn="ctr">
              <a:lnSpc>
                <a:spcPct val="95000"/>
              </a:lnSpc>
              <a:spcBef>
                <a:spcPts val="0"/>
              </a:spcBef>
              <a:spcAft>
                <a:spcPts val="0"/>
              </a:spcAft>
              <a:buClr>
                <a:srgbClr val="000000"/>
              </a:buClr>
              <a:buSzPts val="2400"/>
              <a:buFont typeface="Arial"/>
              <a:buNone/>
            </a:pPr>
            <a:r>
              <a:t/>
            </a:r>
            <a:endParaRPr b="1" i="0" sz="2400" u="sng" cap="none" strike="noStrike">
              <a:solidFill>
                <a:schemeClr val="dk1"/>
              </a:solidFill>
              <a:latin typeface="Arial"/>
              <a:ea typeface="Arial"/>
              <a:cs typeface="Arial"/>
              <a:sym typeface="Arial"/>
            </a:endParaRPr>
          </a:p>
          <a:p>
            <a:pPr indent="0" lvl="0" marL="0" marR="0" rtl="0" algn="ctr">
              <a:lnSpc>
                <a:spcPct val="95000"/>
              </a:lnSpc>
              <a:spcBef>
                <a:spcPts val="0"/>
              </a:spcBef>
              <a:spcAft>
                <a:spcPts val="0"/>
              </a:spcAft>
              <a:buClr>
                <a:srgbClr val="000000"/>
              </a:buClr>
              <a:buSzPts val="2400"/>
              <a:buFont typeface="Arial"/>
              <a:buNone/>
            </a:pPr>
            <a:r>
              <a:t/>
            </a:r>
            <a:endParaRPr b="1" i="0" sz="2400" u="sng" cap="none" strike="noStrike">
              <a:solidFill>
                <a:schemeClr val="dk1"/>
              </a:solidFill>
              <a:latin typeface="Arial"/>
              <a:ea typeface="Arial"/>
              <a:cs typeface="Arial"/>
              <a:sym typeface="Arial"/>
            </a:endParaRPr>
          </a:p>
          <a:p>
            <a:pPr indent="0" lvl="0" marL="0" marR="0" rtl="0" algn="ctr">
              <a:lnSpc>
                <a:spcPct val="95000"/>
              </a:lnSpc>
              <a:spcBef>
                <a:spcPts val="0"/>
              </a:spcBef>
              <a:spcAft>
                <a:spcPts val="0"/>
              </a:spcAft>
              <a:buClr>
                <a:srgbClr val="000000"/>
              </a:buClr>
              <a:buSzPts val="2400"/>
              <a:buFont typeface="Arial"/>
              <a:buNone/>
            </a:pPr>
            <a:r>
              <a:t/>
            </a:r>
            <a:endParaRPr b="1" i="0" sz="2400" u="sng" cap="none" strike="noStrike">
              <a:solidFill>
                <a:schemeClr val="dk1"/>
              </a:solidFill>
              <a:latin typeface="Arial"/>
              <a:ea typeface="Arial"/>
              <a:cs typeface="Arial"/>
              <a:sym typeface="Arial"/>
            </a:endParaRPr>
          </a:p>
          <a:p>
            <a:pPr indent="0" lvl="0" marL="0" marR="0" rtl="0" algn="ctr">
              <a:lnSpc>
                <a:spcPct val="95000"/>
              </a:lnSpc>
              <a:spcBef>
                <a:spcPts val="0"/>
              </a:spcBef>
              <a:spcAft>
                <a:spcPts val="0"/>
              </a:spcAft>
              <a:buClr>
                <a:srgbClr val="000000"/>
              </a:buClr>
              <a:buSzPts val="2400"/>
              <a:buFont typeface="Arial"/>
              <a:buNone/>
            </a:pPr>
            <a:r>
              <a:t/>
            </a:r>
            <a:endParaRPr b="1" i="0" sz="2400" u="sng" cap="none" strike="noStrike">
              <a:solidFill>
                <a:schemeClr val="dk1"/>
              </a:solidFill>
              <a:latin typeface="Arial"/>
              <a:ea typeface="Arial"/>
              <a:cs typeface="Arial"/>
              <a:sym typeface="Arial"/>
            </a:endParaRPr>
          </a:p>
          <a:p>
            <a:pPr indent="0" lvl="0" marL="0" marR="0" rtl="0" algn="ctr">
              <a:lnSpc>
                <a:spcPct val="95000"/>
              </a:lnSpc>
              <a:spcBef>
                <a:spcPts val="0"/>
              </a:spcBef>
              <a:spcAft>
                <a:spcPts val="0"/>
              </a:spcAft>
              <a:buClr>
                <a:srgbClr val="000000"/>
              </a:buClr>
              <a:buSzPts val="2400"/>
              <a:buFont typeface="Arial"/>
              <a:buNone/>
            </a:pPr>
            <a:r>
              <a:rPr b="1" i="0" lang="en-GB" sz="2400" u="sng" cap="none" strike="noStrike">
                <a:solidFill>
                  <a:schemeClr val="dk1"/>
                </a:solidFill>
                <a:latin typeface="Arial"/>
                <a:ea typeface="Arial"/>
                <a:cs typeface="Arial"/>
                <a:sym typeface="Arial"/>
              </a:rPr>
              <a:t>Children often use behaviour to show an emotion</a:t>
            </a:r>
            <a:endParaRPr b="1" i="0" sz="2400" u="sng" cap="none" strike="noStrike">
              <a:solidFill>
                <a:schemeClr val="dk1"/>
              </a:solidFill>
              <a:latin typeface="Arial"/>
              <a:ea typeface="Arial"/>
              <a:cs typeface="Arial"/>
              <a:sym typeface="Arial"/>
            </a:endParaRPr>
          </a:p>
          <a:p>
            <a:pPr indent="0" lvl="0" marL="0" marR="0" rtl="0" algn="l">
              <a:lnSpc>
                <a:spcPct val="95000"/>
              </a:lnSpc>
              <a:spcBef>
                <a:spcPts val="700"/>
              </a:spcBef>
              <a:spcAft>
                <a:spcPts val="0"/>
              </a:spcAft>
              <a:buClr>
                <a:srgbClr val="000000"/>
              </a:buClr>
              <a:buSzPts val="2400"/>
              <a:buFont typeface="Arial"/>
              <a:buNone/>
            </a:pPr>
            <a:r>
              <a:t/>
            </a:r>
            <a:endParaRPr b="0" i="0" sz="2400" u="none" cap="none" strike="noStrike">
              <a:solidFill>
                <a:srgbClr val="000000"/>
              </a:solidFill>
              <a:latin typeface="Arial"/>
              <a:ea typeface="Arial"/>
              <a:cs typeface="Arial"/>
              <a:sym typeface="Arial"/>
            </a:endParaRPr>
          </a:p>
          <a:p>
            <a:pPr indent="0" lvl="0" marL="0" marR="0" rtl="0" algn="l">
              <a:lnSpc>
                <a:spcPct val="95000"/>
              </a:lnSpc>
              <a:spcBef>
                <a:spcPts val="700"/>
              </a:spcBef>
              <a:spcAft>
                <a:spcPts val="0"/>
              </a:spcAft>
              <a:buClr>
                <a:srgbClr val="000000"/>
              </a:buClr>
              <a:buSzPts val="2400"/>
              <a:buFont typeface="Arial"/>
              <a:buNone/>
            </a:pPr>
            <a:r>
              <a:t/>
            </a:r>
            <a:endParaRPr b="0" i="0" sz="2400" u="none" cap="none" strike="noStrike">
              <a:solidFill>
                <a:srgbClr val="000000"/>
              </a:solidFill>
              <a:latin typeface="Arial"/>
              <a:ea typeface="Arial"/>
              <a:cs typeface="Arial"/>
              <a:sym typeface="Arial"/>
            </a:endParaRPr>
          </a:p>
          <a:p>
            <a:pPr indent="-381000" lvl="0" marL="457200" marR="0" rtl="0" algn="l">
              <a:lnSpc>
                <a:spcPct val="95000"/>
              </a:lnSpc>
              <a:spcBef>
                <a:spcPts val="700"/>
              </a:spcBef>
              <a:spcAft>
                <a:spcPts val="0"/>
              </a:spcAft>
              <a:buClr>
                <a:srgbClr val="000000"/>
              </a:buClr>
              <a:buSzPts val="2400"/>
              <a:buFont typeface="Arial"/>
              <a:buChar char="●"/>
            </a:pPr>
            <a:r>
              <a:rPr b="0" i="0" lang="en-GB" sz="2400" u="none" cap="none" strike="noStrike">
                <a:solidFill>
                  <a:srgbClr val="000000"/>
                </a:solidFill>
                <a:latin typeface="Arial"/>
                <a:ea typeface="Arial"/>
                <a:cs typeface="Arial"/>
                <a:sym typeface="Arial"/>
              </a:rPr>
              <a:t>What might the child </a:t>
            </a:r>
            <a:r>
              <a:rPr b="0" i="0" lang="en-GB" sz="2400" u="sng" cap="none" strike="noStrike">
                <a:solidFill>
                  <a:srgbClr val="000000"/>
                </a:solidFill>
                <a:latin typeface="Arial"/>
                <a:ea typeface="Arial"/>
                <a:cs typeface="Arial"/>
                <a:sym typeface="Arial"/>
              </a:rPr>
              <a:t>really</a:t>
            </a:r>
            <a:r>
              <a:rPr b="0" i="0" lang="en-GB" sz="2400" u="none" cap="none" strike="noStrike">
                <a:solidFill>
                  <a:srgbClr val="000000"/>
                </a:solidFill>
                <a:latin typeface="Arial"/>
                <a:ea typeface="Arial"/>
                <a:cs typeface="Arial"/>
                <a:sym typeface="Arial"/>
              </a:rPr>
              <a:t> be communicating? What is the emotion underneath?</a:t>
            </a:r>
            <a:endParaRPr b="0" i="0" sz="2400" u="none" cap="none" strike="noStrike">
              <a:solidFill>
                <a:srgbClr val="000000"/>
              </a:solidFill>
              <a:latin typeface="Arial"/>
              <a:ea typeface="Arial"/>
              <a:cs typeface="Arial"/>
              <a:sym typeface="Arial"/>
            </a:endParaRPr>
          </a:p>
          <a:p>
            <a:pPr indent="0" lvl="0" marL="457200" marR="0" rtl="0" algn="l">
              <a:lnSpc>
                <a:spcPct val="95000"/>
              </a:lnSpc>
              <a:spcBef>
                <a:spcPts val="700"/>
              </a:spcBef>
              <a:spcAft>
                <a:spcPts val="0"/>
              </a:spcAft>
              <a:buClr>
                <a:srgbClr val="000000"/>
              </a:buClr>
              <a:buSzPts val="2400"/>
              <a:buFont typeface="Arial"/>
              <a:buNone/>
            </a:pPr>
            <a:r>
              <a:t/>
            </a:r>
            <a:endParaRPr b="0" i="0" sz="2400" u="none" cap="none" strike="noStrike">
              <a:solidFill>
                <a:srgbClr val="000000"/>
              </a:solidFill>
              <a:latin typeface="Arial"/>
              <a:ea typeface="Arial"/>
              <a:cs typeface="Arial"/>
              <a:sym typeface="Arial"/>
            </a:endParaRPr>
          </a:p>
          <a:p>
            <a:pPr indent="-381000" lvl="0" marL="457200" marR="0" rtl="0" algn="l">
              <a:lnSpc>
                <a:spcPct val="95000"/>
              </a:lnSpc>
              <a:spcBef>
                <a:spcPts val="700"/>
              </a:spcBef>
              <a:spcAft>
                <a:spcPts val="0"/>
              </a:spcAft>
              <a:buClr>
                <a:srgbClr val="000000"/>
              </a:buClr>
              <a:buSzPts val="2400"/>
              <a:buFont typeface="Arial"/>
              <a:buChar char="●"/>
            </a:pPr>
            <a:r>
              <a:rPr b="0" i="0" lang="en-GB" sz="2400" u="none" cap="none" strike="noStrike">
                <a:solidFill>
                  <a:srgbClr val="000000"/>
                </a:solidFill>
                <a:latin typeface="Arial"/>
                <a:ea typeface="Arial"/>
                <a:cs typeface="Arial"/>
                <a:sym typeface="Arial"/>
              </a:rPr>
              <a:t>What does the behaviour tell me about what my child needs in this moment? </a:t>
            </a:r>
            <a:endParaRPr b="0" i="0" sz="2400" u="none" cap="none" strike="noStrike">
              <a:solidFill>
                <a:srgbClr val="000000"/>
              </a:solidFill>
              <a:latin typeface="Arial"/>
              <a:ea typeface="Arial"/>
              <a:cs typeface="Arial"/>
              <a:sym typeface="Arial"/>
            </a:endParaRPr>
          </a:p>
          <a:p>
            <a:pPr indent="0" lvl="0" marL="0" marR="0" rtl="0" algn="l">
              <a:lnSpc>
                <a:spcPct val="95000"/>
              </a:lnSpc>
              <a:spcBef>
                <a:spcPts val="700"/>
              </a:spcBef>
              <a:spcAft>
                <a:spcPts val="0"/>
              </a:spcAft>
              <a:buClr>
                <a:srgbClr val="000000"/>
              </a:buClr>
              <a:buSzPts val="2400"/>
              <a:buFont typeface="Arial"/>
              <a:buNone/>
            </a:pPr>
            <a:r>
              <a:t/>
            </a:r>
            <a:endParaRPr b="0" i="0" sz="2400" u="none" cap="none" strike="noStrike">
              <a:solidFill>
                <a:srgbClr val="000000"/>
              </a:solidFill>
              <a:latin typeface="Arial"/>
              <a:ea typeface="Arial"/>
              <a:cs typeface="Arial"/>
              <a:sym typeface="Arial"/>
            </a:endParaRPr>
          </a:p>
          <a:p>
            <a:pPr indent="0" lvl="0" marL="609600" marR="0" rtl="0" algn="l">
              <a:lnSpc>
                <a:spcPct val="95000"/>
              </a:lnSpc>
              <a:spcBef>
                <a:spcPts val="700"/>
              </a:spcBef>
              <a:spcAft>
                <a:spcPts val="0"/>
              </a:spcAft>
              <a:buClr>
                <a:srgbClr val="000000"/>
              </a:buClr>
              <a:buSzPts val="1500"/>
              <a:buFont typeface="Arial"/>
              <a:buNone/>
            </a:pPr>
            <a:r>
              <a:t/>
            </a:r>
            <a:endParaRPr b="0" i="0" sz="2400" u="none" cap="none" strike="noStrike">
              <a:solidFill>
                <a:srgbClr val="000000"/>
              </a:solidFill>
              <a:latin typeface="Arial"/>
              <a:ea typeface="Arial"/>
              <a:cs typeface="Arial"/>
              <a:sym typeface="Arial"/>
            </a:endParaRPr>
          </a:p>
          <a:p>
            <a:pPr indent="0" lvl="0" marL="0" marR="0" rtl="0" algn="l">
              <a:lnSpc>
                <a:spcPct val="95000"/>
              </a:lnSpc>
              <a:spcBef>
                <a:spcPts val="700"/>
              </a:spcBef>
              <a:spcAft>
                <a:spcPts val="0"/>
              </a:spcAft>
              <a:buClr>
                <a:srgbClr val="000000"/>
              </a:buClr>
              <a:buSzPts val="2400"/>
              <a:buFont typeface="Arial"/>
              <a:buNone/>
            </a:pPr>
            <a:r>
              <a:t/>
            </a:r>
            <a:endParaRPr b="0" i="0" sz="2400" u="none" cap="none" strike="noStrike">
              <a:solidFill>
                <a:srgbClr val="000000"/>
              </a:solidFill>
              <a:latin typeface="Arial"/>
              <a:ea typeface="Arial"/>
              <a:cs typeface="Arial"/>
              <a:sym typeface="Arial"/>
            </a:endParaRPr>
          </a:p>
          <a:p>
            <a:pPr indent="0" lvl="0" marL="609600" marR="0" rtl="0" algn="l">
              <a:lnSpc>
                <a:spcPct val="95000"/>
              </a:lnSpc>
              <a:spcBef>
                <a:spcPts val="700"/>
              </a:spcBef>
              <a:spcAft>
                <a:spcPts val="0"/>
              </a:spcAft>
              <a:buClr>
                <a:srgbClr val="000000"/>
              </a:buClr>
              <a:buSzPts val="1500"/>
              <a:buFont typeface="Arial"/>
              <a:buNone/>
            </a:pPr>
            <a:r>
              <a:t/>
            </a:r>
            <a:endParaRPr b="0" i="0" sz="2400" u="none" cap="none" strike="noStrike">
              <a:solidFill>
                <a:srgbClr val="000000"/>
              </a:solidFill>
              <a:latin typeface="Arial"/>
              <a:ea typeface="Arial"/>
              <a:cs typeface="Arial"/>
              <a:sym typeface="Arial"/>
            </a:endParaRPr>
          </a:p>
          <a:p>
            <a:pPr indent="0" lvl="0" marL="457200" marR="0" rtl="0" algn="l">
              <a:lnSpc>
                <a:spcPct val="95000"/>
              </a:lnSpc>
              <a:spcBef>
                <a:spcPts val="700"/>
              </a:spcBef>
              <a:spcAft>
                <a:spcPts val="0"/>
              </a:spcAft>
              <a:buClr>
                <a:srgbClr val="000000"/>
              </a:buClr>
              <a:buSzPts val="2700"/>
              <a:buFont typeface="Arial"/>
              <a:buNone/>
            </a:pPr>
            <a:r>
              <a:t/>
            </a:r>
            <a:endParaRPr b="0" i="0" sz="2700" u="none" cap="none" strike="noStrike">
              <a:solidFill>
                <a:srgbClr val="000000"/>
              </a:solidFill>
              <a:latin typeface="Calibri"/>
              <a:ea typeface="Calibri"/>
              <a:cs typeface="Calibri"/>
              <a:sym typeface="Calibri"/>
            </a:endParaRPr>
          </a:p>
        </p:txBody>
      </p:sp>
      <p:pic>
        <p:nvPicPr>
          <p:cNvPr id="157" name="Google Shape;157;g146f30d4f16_0_27"/>
          <p:cNvPicPr preferRelativeResize="0"/>
          <p:nvPr/>
        </p:nvPicPr>
        <p:blipFill rotWithShape="1">
          <a:blip r:embed="rId3">
            <a:alphaModFix/>
          </a:blip>
          <a:srcRect b="0" l="0" r="0" t="0"/>
          <a:stretch/>
        </p:blipFill>
        <p:spPr>
          <a:xfrm>
            <a:off x="9255625" y="1330250"/>
            <a:ext cx="1822674" cy="1822674"/>
          </a:xfrm>
          <a:prstGeom prst="rect">
            <a:avLst/>
          </a:prstGeom>
          <a:noFill/>
          <a:ln>
            <a:noFill/>
          </a:ln>
        </p:spPr>
      </p:pic>
      <p:pic>
        <p:nvPicPr>
          <p:cNvPr id="158" name="Google Shape;158;g146f30d4f16_0_27"/>
          <p:cNvPicPr preferRelativeResize="0"/>
          <p:nvPr/>
        </p:nvPicPr>
        <p:blipFill rotWithShape="1">
          <a:blip r:embed="rId3">
            <a:alphaModFix/>
          </a:blip>
          <a:srcRect b="0" l="0" r="0" t="0"/>
          <a:stretch/>
        </p:blipFill>
        <p:spPr>
          <a:xfrm>
            <a:off x="-63300" y="5035325"/>
            <a:ext cx="1822674" cy="1822674"/>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2" name="Shape 162"/>
        <p:cNvGrpSpPr/>
        <p:nvPr/>
      </p:nvGrpSpPr>
      <p:grpSpPr>
        <a:xfrm>
          <a:off x="0" y="0"/>
          <a:ext cx="0" cy="0"/>
          <a:chOff x="0" y="0"/>
          <a:chExt cx="0" cy="0"/>
        </a:xfrm>
      </p:grpSpPr>
      <p:sp>
        <p:nvSpPr>
          <p:cNvPr id="163" name="Google Shape;163;g14197b66d54_0_35"/>
          <p:cNvSpPr/>
          <p:nvPr/>
        </p:nvSpPr>
        <p:spPr>
          <a:xfrm>
            <a:off x="2008950" y="320976"/>
            <a:ext cx="8353500" cy="1009800"/>
          </a:xfrm>
          <a:prstGeom prst="roundRect">
            <a:avLst>
              <a:gd fmla="val 16667" name="adj"/>
            </a:avLst>
          </a:prstGeom>
          <a:solidFill>
            <a:srgbClr val="FFFFFF"/>
          </a:solidFill>
          <a:ln cap="flat" cmpd="sng" w="76200">
            <a:solidFill>
              <a:srgbClr val="E06666"/>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3600"/>
              <a:buFont typeface="Arial"/>
              <a:buNone/>
            </a:pPr>
            <a:r>
              <a:rPr b="0" i="0" lang="en-GB" sz="3400" u="none" cap="none" strike="noStrike">
                <a:solidFill>
                  <a:srgbClr val="000000"/>
                </a:solidFill>
                <a:latin typeface="Calibri"/>
                <a:ea typeface="Calibri"/>
                <a:cs typeface="Calibri"/>
                <a:sym typeface="Calibri"/>
              </a:rPr>
              <a:t>States of arousal! How is your engine running?</a:t>
            </a:r>
            <a:endParaRPr b="0" i="0" sz="3400" u="none" cap="none" strike="noStrike">
              <a:solidFill>
                <a:srgbClr val="000000"/>
              </a:solidFill>
              <a:latin typeface="Calibri"/>
              <a:ea typeface="Calibri"/>
              <a:cs typeface="Calibri"/>
              <a:sym typeface="Calibri"/>
            </a:endParaRPr>
          </a:p>
        </p:txBody>
      </p:sp>
      <p:pic>
        <p:nvPicPr>
          <p:cNvPr id="164" name="Google Shape;164;g14197b66d54_0_35"/>
          <p:cNvPicPr preferRelativeResize="0"/>
          <p:nvPr/>
        </p:nvPicPr>
        <p:blipFill rotWithShape="1">
          <a:blip r:embed="rId3">
            <a:alphaModFix/>
          </a:blip>
          <a:srcRect b="0" l="0" r="0" t="0"/>
          <a:stretch/>
        </p:blipFill>
        <p:spPr>
          <a:xfrm>
            <a:off x="9546332" y="2619575"/>
            <a:ext cx="1313226" cy="2274052"/>
          </a:xfrm>
          <a:prstGeom prst="rect">
            <a:avLst/>
          </a:prstGeom>
          <a:noFill/>
          <a:ln>
            <a:noFill/>
          </a:ln>
        </p:spPr>
      </p:pic>
      <p:pic>
        <p:nvPicPr>
          <p:cNvPr id="165" name="Google Shape;165;g14197b66d54_0_35"/>
          <p:cNvPicPr preferRelativeResize="0"/>
          <p:nvPr/>
        </p:nvPicPr>
        <p:blipFill rotWithShape="1">
          <a:blip r:embed="rId4">
            <a:alphaModFix/>
          </a:blip>
          <a:srcRect b="0" l="0" r="0" t="0"/>
          <a:stretch/>
        </p:blipFill>
        <p:spPr>
          <a:xfrm>
            <a:off x="10362436" y="4406250"/>
            <a:ext cx="1807825" cy="1807825"/>
          </a:xfrm>
          <a:prstGeom prst="rect">
            <a:avLst/>
          </a:prstGeom>
          <a:noFill/>
          <a:ln>
            <a:noFill/>
          </a:ln>
        </p:spPr>
      </p:pic>
      <p:pic>
        <p:nvPicPr>
          <p:cNvPr id="166" name="Google Shape;166;g14197b66d54_0_35"/>
          <p:cNvPicPr preferRelativeResize="0"/>
          <p:nvPr/>
        </p:nvPicPr>
        <p:blipFill rotWithShape="1">
          <a:blip r:embed="rId5">
            <a:alphaModFix/>
          </a:blip>
          <a:srcRect b="0" l="0" r="0" t="0"/>
          <a:stretch/>
        </p:blipFill>
        <p:spPr>
          <a:xfrm>
            <a:off x="7985600" y="1340550"/>
            <a:ext cx="1449149" cy="2426850"/>
          </a:xfrm>
          <a:prstGeom prst="rect">
            <a:avLst/>
          </a:prstGeom>
          <a:noFill/>
          <a:ln>
            <a:noFill/>
          </a:ln>
        </p:spPr>
      </p:pic>
      <p:sp>
        <p:nvSpPr>
          <p:cNvPr id="167" name="Google Shape;167;g14197b66d54_0_35"/>
          <p:cNvSpPr txBox="1"/>
          <p:nvPr/>
        </p:nvSpPr>
        <p:spPr>
          <a:xfrm>
            <a:off x="10859550" y="6214075"/>
            <a:ext cx="813600" cy="477000"/>
          </a:xfrm>
          <a:prstGeom prst="rect">
            <a:avLst/>
          </a:prstGeom>
          <a:noFill/>
          <a:ln cap="flat" cmpd="sng" w="38100">
            <a:solidFill>
              <a:srgbClr val="5B9BD5"/>
            </a:solidFill>
            <a:prstDash val="solid"/>
            <a:round/>
            <a:headEnd len="sm" w="sm" type="none"/>
            <a:tailEnd len="sm" w="sm" type="none"/>
          </a:ln>
        </p:spPr>
        <p:txBody>
          <a:bodyPr anchorCtr="0" anchor="t" bIns="91425" lIns="91425" spcFirstLastPara="1" rIns="91425" wrap="square" tIns="91425">
            <a:spAutoFit/>
          </a:bodyPr>
          <a:lstStyle/>
          <a:p>
            <a:pPr indent="0" lvl="0" marL="0" marR="0" rtl="0" algn="ctr">
              <a:lnSpc>
                <a:spcPct val="100000"/>
              </a:lnSpc>
              <a:spcBef>
                <a:spcPts val="0"/>
              </a:spcBef>
              <a:spcAft>
                <a:spcPts val="0"/>
              </a:spcAft>
              <a:buClr>
                <a:srgbClr val="000000"/>
              </a:buClr>
              <a:buSzPts val="1900"/>
              <a:buFont typeface="Arial"/>
              <a:buNone/>
            </a:pPr>
            <a:r>
              <a:rPr b="0" i="0" lang="en-GB" sz="1900" u="none" cap="none" strike="noStrike">
                <a:solidFill>
                  <a:srgbClr val="000000"/>
                </a:solidFill>
                <a:latin typeface="Arial"/>
                <a:ea typeface="Arial"/>
                <a:cs typeface="Arial"/>
                <a:sym typeface="Arial"/>
              </a:rPr>
              <a:t>Low</a:t>
            </a:r>
            <a:endParaRPr b="0" i="0" sz="2400" u="none" cap="none" strike="noStrike">
              <a:solidFill>
                <a:srgbClr val="000000"/>
              </a:solidFill>
              <a:latin typeface="Arial"/>
              <a:ea typeface="Arial"/>
              <a:cs typeface="Arial"/>
              <a:sym typeface="Arial"/>
            </a:endParaRPr>
          </a:p>
        </p:txBody>
      </p:sp>
      <p:sp>
        <p:nvSpPr>
          <p:cNvPr id="168" name="Google Shape;168;g14197b66d54_0_35"/>
          <p:cNvSpPr txBox="1"/>
          <p:nvPr/>
        </p:nvSpPr>
        <p:spPr>
          <a:xfrm>
            <a:off x="9202275" y="4972925"/>
            <a:ext cx="1268400" cy="477000"/>
          </a:xfrm>
          <a:prstGeom prst="rect">
            <a:avLst/>
          </a:prstGeom>
          <a:noFill/>
          <a:ln cap="flat" cmpd="sng" w="38100">
            <a:solidFill>
              <a:srgbClr val="70AD47"/>
            </a:solidFill>
            <a:prstDash val="solid"/>
            <a:round/>
            <a:headEnd len="sm" w="sm" type="none"/>
            <a:tailEnd len="sm" w="sm" type="none"/>
          </a:ln>
        </p:spPr>
        <p:txBody>
          <a:bodyPr anchorCtr="0" anchor="t" bIns="91425" lIns="91425" spcFirstLastPara="1" rIns="91425" wrap="square" tIns="91425">
            <a:spAutoFit/>
          </a:bodyPr>
          <a:lstStyle/>
          <a:p>
            <a:pPr indent="0" lvl="0" marL="0" marR="0" rtl="0" algn="ctr">
              <a:lnSpc>
                <a:spcPct val="100000"/>
              </a:lnSpc>
              <a:spcBef>
                <a:spcPts val="0"/>
              </a:spcBef>
              <a:spcAft>
                <a:spcPts val="0"/>
              </a:spcAft>
              <a:buClr>
                <a:srgbClr val="000000"/>
              </a:buClr>
              <a:buSzPts val="1900"/>
              <a:buFont typeface="Arial"/>
              <a:buNone/>
            </a:pPr>
            <a:r>
              <a:rPr b="0" i="0" lang="en-GB" sz="1900" u="none" cap="none" strike="noStrike">
                <a:solidFill>
                  <a:srgbClr val="000000"/>
                </a:solidFill>
                <a:latin typeface="Arial"/>
                <a:ea typeface="Arial"/>
                <a:cs typeface="Arial"/>
                <a:sym typeface="Arial"/>
              </a:rPr>
              <a:t>Just right</a:t>
            </a:r>
            <a:endParaRPr b="0" i="0" sz="1900" u="none" cap="none" strike="noStrike">
              <a:solidFill>
                <a:srgbClr val="000000"/>
              </a:solidFill>
              <a:latin typeface="Arial"/>
              <a:ea typeface="Arial"/>
              <a:cs typeface="Arial"/>
              <a:sym typeface="Arial"/>
            </a:endParaRPr>
          </a:p>
        </p:txBody>
      </p:sp>
      <p:sp>
        <p:nvSpPr>
          <p:cNvPr id="169" name="Google Shape;169;g14197b66d54_0_35"/>
          <p:cNvSpPr txBox="1"/>
          <p:nvPr/>
        </p:nvSpPr>
        <p:spPr>
          <a:xfrm>
            <a:off x="8099975" y="3777313"/>
            <a:ext cx="1017000" cy="477000"/>
          </a:xfrm>
          <a:prstGeom prst="rect">
            <a:avLst/>
          </a:prstGeom>
          <a:noFill/>
          <a:ln cap="flat" cmpd="sng" w="38100">
            <a:solidFill>
              <a:srgbClr val="FF0000"/>
            </a:solidFill>
            <a:prstDash val="solid"/>
            <a:round/>
            <a:headEnd len="sm" w="sm" type="none"/>
            <a:tailEnd len="sm" w="sm" type="none"/>
          </a:ln>
        </p:spPr>
        <p:txBody>
          <a:bodyPr anchorCtr="0" anchor="t" bIns="91425" lIns="91425" spcFirstLastPara="1" rIns="91425" wrap="square" tIns="91425">
            <a:spAutoFit/>
          </a:bodyPr>
          <a:lstStyle/>
          <a:p>
            <a:pPr indent="0" lvl="0" marL="0" marR="0" rtl="0" algn="ctr">
              <a:lnSpc>
                <a:spcPct val="100000"/>
              </a:lnSpc>
              <a:spcBef>
                <a:spcPts val="0"/>
              </a:spcBef>
              <a:spcAft>
                <a:spcPts val="0"/>
              </a:spcAft>
              <a:buClr>
                <a:srgbClr val="000000"/>
              </a:buClr>
              <a:buSzPts val="1900"/>
              <a:buFont typeface="Arial"/>
              <a:buNone/>
            </a:pPr>
            <a:r>
              <a:rPr b="0" i="0" lang="en-GB" sz="1900" u="none" cap="none" strike="noStrike">
                <a:solidFill>
                  <a:srgbClr val="000000"/>
                </a:solidFill>
                <a:latin typeface="Arial"/>
                <a:ea typeface="Arial"/>
                <a:cs typeface="Arial"/>
                <a:sym typeface="Arial"/>
              </a:rPr>
              <a:t>High</a:t>
            </a:r>
            <a:endParaRPr b="0" i="0" sz="1900" u="none" cap="none" strike="noStrike">
              <a:solidFill>
                <a:srgbClr val="000000"/>
              </a:solidFill>
              <a:latin typeface="Arial"/>
              <a:ea typeface="Arial"/>
              <a:cs typeface="Arial"/>
              <a:sym typeface="Arial"/>
            </a:endParaRPr>
          </a:p>
        </p:txBody>
      </p:sp>
      <p:pic>
        <p:nvPicPr>
          <p:cNvPr id="170" name="Google Shape;170;g14197b66d54_0_35"/>
          <p:cNvPicPr preferRelativeResize="0"/>
          <p:nvPr/>
        </p:nvPicPr>
        <p:blipFill rotWithShape="1">
          <a:blip r:embed="rId6">
            <a:alphaModFix/>
          </a:blip>
          <a:srcRect b="48932" l="0" r="0" t="0"/>
          <a:stretch/>
        </p:blipFill>
        <p:spPr>
          <a:xfrm>
            <a:off x="1227100" y="3152425"/>
            <a:ext cx="5558925" cy="2833274"/>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4" name="Shape 174"/>
        <p:cNvGrpSpPr/>
        <p:nvPr/>
      </p:nvGrpSpPr>
      <p:grpSpPr>
        <a:xfrm>
          <a:off x="0" y="0"/>
          <a:ext cx="0" cy="0"/>
          <a:chOff x="0" y="0"/>
          <a:chExt cx="0" cy="0"/>
        </a:xfrm>
      </p:grpSpPr>
      <p:sp>
        <p:nvSpPr>
          <p:cNvPr id="175" name="Google Shape;175;g1e037300d4c_0_34"/>
          <p:cNvSpPr txBox="1"/>
          <p:nvPr>
            <p:ph idx="4294967295" type="title"/>
          </p:nvPr>
        </p:nvSpPr>
        <p:spPr>
          <a:xfrm>
            <a:off x="838200" y="365125"/>
            <a:ext cx="10515600" cy="132570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SzPts val="4400"/>
              <a:buNone/>
            </a:pPr>
            <a:r>
              <a:rPr lang="en-GB"/>
              <a:t>Down regulating activities</a:t>
            </a:r>
            <a:endParaRPr/>
          </a:p>
        </p:txBody>
      </p:sp>
      <p:sp>
        <p:nvSpPr>
          <p:cNvPr id="176" name="Google Shape;176;g1e037300d4c_0_34"/>
          <p:cNvSpPr txBox="1"/>
          <p:nvPr>
            <p:ph idx="4294967295" type="body"/>
          </p:nvPr>
        </p:nvSpPr>
        <p:spPr>
          <a:xfrm>
            <a:off x="356975" y="1381250"/>
            <a:ext cx="11152800" cy="5382300"/>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1000"/>
              </a:spcBef>
              <a:spcAft>
                <a:spcPts val="0"/>
              </a:spcAft>
              <a:buSzPts val="2800"/>
              <a:buNone/>
            </a:pPr>
            <a:r>
              <a:t/>
            </a:r>
            <a:endParaRPr/>
          </a:p>
          <a:p>
            <a:pPr indent="0" lvl="0" marL="0" rtl="0" algn="l">
              <a:lnSpc>
                <a:spcPct val="90000"/>
              </a:lnSpc>
              <a:spcBef>
                <a:spcPts val="1000"/>
              </a:spcBef>
              <a:spcAft>
                <a:spcPts val="0"/>
              </a:spcAft>
              <a:buSzPts val="2800"/>
              <a:buNone/>
            </a:pPr>
            <a:r>
              <a:t/>
            </a:r>
            <a:endParaRPr/>
          </a:p>
        </p:txBody>
      </p:sp>
      <p:pic>
        <p:nvPicPr>
          <p:cNvPr id="177" name="Google Shape;177;g1e037300d4c_0_34"/>
          <p:cNvPicPr preferRelativeResize="0"/>
          <p:nvPr/>
        </p:nvPicPr>
        <p:blipFill rotWithShape="1">
          <a:blip r:embed="rId3">
            <a:alphaModFix/>
          </a:blip>
          <a:srcRect b="0" l="0" r="0" t="0"/>
          <a:stretch/>
        </p:blipFill>
        <p:spPr>
          <a:xfrm>
            <a:off x="646675" y="1690825"/>
            <a:ext cx="1881300" cy="2327375"/>
          </a:xfrm>
          <a:prstGeom prst="rect">
            <a:avLst/>
          </a:prstGeom>
          <a:noFill/>
          <a:ln>
            <a:noFill/>
          </a:ln>
        </p:spPr>
      </p:pic>
      <p:pic>
        <p:nvPicPr>
          <p:cNvPr id="178" name="Google Shape;178;g1e037300d4c_0_34"/>
          <p:cNvPicPr preferRelativeResize="0"/>
          <p:nvPr/>
        </p:nvPicPr>
        <p:blipFill rotWithShape="1">
          <a:blip r:embed="rId4">
            <a:alphaModFix/>
          </a:blip>
          <a:srcRect b="0" l="0" r="0" t="0"/>
          <a:stretch/>
        </p:blipFill>
        <p:spPr>
          <a:xfrm>
            <a:off x="7529400" y="1613725"/>
            <a:ext cx="2125725" cy="2125725"/>
          </a:xfrm>
          <a:prstGeom prst="rect">
            <a:avLst/>
          </a:prstGeom>
          <a:noFill/>
          <a:ln>
            <a:noFill/>
          </a:ln>
        </p:spPr>
      </p:pic>
      <p:pic>
        <p:nvPicPr>
          <p:cNvPr id="179" name="Google Shape;179;g1e037300d4c_0_34"/>
          <p:cNvPicPr preferRelativeResize="0"/>
          <p:nvPr/>
        </p:nvPicPr>
        <p:blipFill rotWithShape="1">
          <a:blip r:embed="rId5">
            <a:alphaModFix/>
          </a:blip>
          <a:srcRect b="0" l="0" r="0" t="0"/>
          <a:stretch/>
        </p:blipFill>
        <p:spPr>
          <a:xfrm>
            <a:off x="4066250" y="2222750"/>
            <a:ext cx="2820374" cy="3261241"/>
          </a:xfrm>
          <a:prstGeom prst="rect">
            <a:avLst/>
          </a:prstGeom>
          <a:noFill/>
          <a:ln>
            <a:noFill/>
          </a:ln>
        </p:spPr>
      </p:pic>
      <p:pic>
        <p:nvPicPr>
          <p:cNvPr id="180" name="Google Shape;180;g1e037300d4c_0_34"/>
          <p:cNvPicPr preferRelativeResize="0"/>
          <p:nvPr/>
        </p:nvPicPr>
        <p:blipFill rotWithShape="1">
          <a:blip r:embed="rId6">
            <a:alphaModFix/>
          </a:blip>
          <a:srcRect b="0" l="0" r="0" t="0"/>
          <a:stretch/>
        </p:blipFill>
        <p:spPr>
          <a:xfrm>
            <a:off x="1355863" y="4267125"/>
            <a:ext cx="2085975" cy="2190750"/>
          </a:xfrm>
          <a:prstGeom prst="rect">
            <a:avLst/>
          </a:prstGeom>
          <a:noFill/>
          <a:ln>
            <a:noFill/>
          </a:ln>
        </p:spPr>
      </p:pic>
      <p:pic>
        <p:nvPicPr>
          <p:cNvPr id="181" name="Google Shape;181;g1e037300d4c_0_34"/>
          <p:cNvPicPr preferRelativeResize="0"/>
          <p:nvPr/>
        </p:nvPicPr>
        <p:blipFill rotWithShape="1">
          <a:blip r:embed="rId7">
            <a:alphaModFix/>
          </a:blip>
          <a:srcRect b="0" l="0" r="0" t="0"/>
          <a:stretch/>
        </p:blipFill>
        <p:spPr>
          <a:xfrm>
            <a:off x="8424888" y="4149300"/>
            <a:ext cx="2733675" cy="1676400"/>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5" name="Shape 185"/>
        <p:cNvGrpSpPr/>
        <p:nvPr/>
      </p:nvGrpSpPr>
      <p:grpSpPr>
        <a:xfrm>
          <a:off x="0" y="0"/>
          <a:ext cx="0" cy="0"/>
          <a:chOff x="0" y="0"/>
          <a:chExt cx="0" cy="0"/>
        </a:xfrm>
      </p:grpSpPr>
      <p:pic>
        <p:nvPicPr>
          <p:cNvPr id="186" name="Google Shape;186;g1e037300d4c_0_45"/>
          <p:cNvPicPr preferRelativeResize="0"/>
          <p:nvPr/>
        </p:nvPicPr>
        <p:blipFill rotWithShape="1">
          <a:blip r:embed="rId3">
            <a:alphaModFix/>
          </a:blip>
          <a:srcRect b="0" l="0" r="0" t="0"/>
          <a:stretch/>
        </p:blipFill>
        <p:spPr>
          <a:xfrm>
            <a:off x="0" y="5004900"/>
            <a:ext cx="1915025" cy="1915024"/>
          </a:xfrm>
          <a:prstGeom prst="rect">
            <a:avLst/>
          </a:prstGeom>
          <a:noFill/>
          <a:ln>
            <a:noFill/>
          </a:ln>
        </p:spPr>
      </p:pic>
      <p:sp>
        <p:nvSpPr>
          <p:cNvPr id="187" name="Google Shape;187;g1e037300d4c_0_45"/>
          <p:cNvSpPr txBox="1"/>
          <p:nvPr>
            <p:ph idx="4294967295" type="title"/>
          </p:nvPr>
        </p:nvSpPr>
        <p:spPr>
          <a:xfrm>
            <a:off x="838200" y="365125"/>
            <a:ext cx="10515600" cy="132570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SzPts val="4400"/>
              <a:buNone/>
            </a:pPr>
            <a:r>
              <a:rPr lang="en-GB"/>
              <a:t>Up regulating activities</a:t>
            </a:r>
            <a:endParaRPr/>
          </a:p>
        </p:txBody>
      </p:sp>
      <p:sp>
        <p:nvSpPr>
          <p:cNvPr id="188" name="Google Shape;188;g1e037300d4c_0_45"/>
          <p:cNvSpPr txBox="1"/>
          <p:nvPr>
            <p:ph idx="4294967295" type="body"/>
          </p:nvPr>
        </p:nvSpPr>
        <p:spPr>
          <a:xfrm>
            <a:off x="642700" y="1404525"/>
            <a:ext cx="10197000" cy="4351200"/>
          </a:xfrm>
          <a:prstGeom prst="rect">
            <a:avLst/>
          </a:prstGeom>
          <a:noFill/>
          <a:ln>
            <a:noFill/>
          </a:ln>
        </p:spPr>
        <p:txBody>
          <a:bodyPr anchorCtr="0" anchor="t" bIns="45700" lIns="91425" spcFirstLastPara="1" rIns="91425" wrap="square" tIns="45700">
            <a:normAutofit lnSpcReduction="20000"/>
          </a:bodyPr>
          <a:lstStyle/>
          <a:p>
            <a:pPr indent="0" lvl="0" marL="0" rtl="0" algn="l">
              <a:lnSpc>
                <a:spcPct val="90000"/>
              </a:lnSpc>
              <a:spcBef>
                <a:spcPts val="1000"/>
              </a:spcBef>
              <a:spcAft>
                <a:spcPts val="0"/>
              </a:spcAft>
              <a:buSzPts val="2800"/>
              <a:buNone/>
            </a:pPr>
            <a:r>
              <a:rPr lang="en-GB" sz="2600"/>
              <a:t>Chasing/running/spinning/using playground equipment</a:t>
            </a:r>
            <a:endParaRPr sz="2600"/>
          </a:p>
          <a:p>
            <a:pPr indent="0" lvl="0" marL="0" rtl="0" algn="l">
              <a:lnSpc>
                <a:spcPct val="90000"/>
              </a:lnSpc>
              <a:spcBef>
                <a:spcPts val="1000"/>
              </a:spcBef>
              <a:spcAft>
                <a:spcPts val="0"/>
              </a:spcAft>
              <a:buSzPts val="2800"/>
              <a:buNone/>
            </a:pPr>
            <a:r>
              <a:t/>
            </a:r>
            <a:endParaRPr sz="2600"/>
          </a:p>
          <a:p>
            <a:pPr indent="0" lvl="0" marL="0" rtl="0" algn="l">
              <a:lnSpc>
                <a:spcPct val="90000"/>
              </a:lnSpc>
              <a:spcBef>
                <a:spcPts val="1000"/>
              </a:spcBef>
              <a:spcAft>
                <a:spcPts val="0"/>
              </a:spcAft>
              <a:buSzPts val="2800"/>
              <a:buNone/>
            </a:pPr>
            <a:r>
              <a:rPr lang="en-GB" sz="2600"/>
              <a:t>Start/Stop games</a:t>
            </a:r>
            <a:endParaRPr sz="2600"/>
          </a:p>
          <a:p>
            <a:pPr indent="0" lvl="0" marL="0" rtl="0" algn="l">
              <a:lnSpc>
                <a:spcPct val="90000"/>
              </a:lnSpc>
              <a:spcBef>
                <a:spcPts val="1000"/>
              </a:spcBef>
              <a:spcAft>
                <a:spcPts val="0"/>
              </a:spcAft>
              <a:buSzPts val="2800"/>
              <a:buNone/>
            </a:pPr>
            <a:r>
              <a:t/>
            </a:r>
            <a:endParaRPr sz="2600"/>
          </a:p>
          <a:p>
            <a:pPr indent="0" lvl="0" marL="0" rtl="0" algn="l">
              <a:lnSpc>
                <a:spcPct val="90000"/>
              </a:lnSpc>
              <a:spcBef>
                <a:spcPts val="1000"/>
              </a:spcBef>
              <a:spcAft>
                <a:spcPts val="0"/>
              </a:spcAft>
              <a:buSzPts val="2800"/>
              <a:buNone/>
            </a:pPr>
            <a:r>
              <a:rPr lang="en-GB" sz="2600"/>
              <a:t>Putting on some music that they like and dancing/singing along</a:t>
            </a:r>
            <a:endParaRPr sz="2600"/>
          </a:p>
          <a:p>
            <a:pPr indent="0" lvl="0" marL="0" rtl="0" algn="l">
              <a:lnSpc>
                <a:spcPct val="90000"/>
              </a:lnSpc>
              <a:spcBef>
                <a:spcPts val="1000"/>
              </a:spcBef>
              <a:spcAft>
                <a:spcPts val="0"/>
              </a:spcAft>
              <a:buSzPts val="2800"/>
              <a:buNone/>
            </a:pPr>
            <a:r>
              <a:t/>
            </a:r>
            <a:endParaRPr sz="2600"/>
          </a:p>
          <a:p>
            <a:pPr indent="0" lvl="0" marL="0" rtl="0" algn="l">
              <a:lnSpc>
                <a:spcPct val="90000"/>
              </a:lnSpc>
              <a:spcBef>
                <a:spcPts val="1000"/>
              </a:spcBef>
              <a:spcAft>
                <a:spcPts val="0"/>
              </a:spcAft>
              <a:buSzPts val="2800"/>
              <a:buNone/>
            </a:pPr>
            <a:r>
              <a:rPr lang="en-GB" sz="2600"/>
              <a:t>Pay attention to surroundings: count how many things you can see of one colour</a:t>
            </a:r>
            <a:endParaRPr sz="2600"/>
          </a:p>
          <a:p>
            <a:pPr indent="0" lvl="0" marL="0" rtl="0" algn="l">
              <a:lnSpc>
                <a:spcPct val="90000"/>
              </a:lnSpc>
              <a:spcBef>
                <a:spcPts val="1000"/>
              </a:spcBef>
              <a:spcAft>
                <a:spcPts val="0"/>
              </a:spcAft>
              <a:buSzPts val="2800"/>
              <a:buNone/>
            </a:pPr>
            <a:r>
              <a:t/>
            </a:r>
            <a:endParaRPr sz="2600"/>
          </a:p>
          <a:p>
            <a:pPr indent="0" lvl="0" marL="0" rtl="0" algn="l">
              <a:lnSpc>
                <a:spcPct val="90000"/>
              </a:lnSpc>
              <a:spcBef>
                <a:spcPts val="1000"/>
              </a:spcBef>
              <a:spcAft>
                <a:spcPts val="0"/>
              </a:spcAft>
              <a:buSzPts val="2800"/>
              <a:buNone/>
            </a:pPr>
            <a:r>
              <a:rPr lang="en-GB" sz="2600"/>
              <a:t>Eat or drink something with a strong taste: lemons, peppermint sweets, something spicy etc</a:t>
            </a:r>
            <a:endParaRPr sz="2600"/>
          </a:p>
        </p:txBody>
      </p:sp>
      <p:pic>
        <p:nvPicPr>
          <p:cNvPr id="189" name="Google Shape;189;g1e037300d4c_0_45"/>
          <p:cNvPicPr preferRelativeResize="0"/>
          <p:nvPr/>
        </p:nvPicPr>
        <p:blipFill rotWithShape="1">
          <a:blip r:embed="rId4">
            <a:alphaModFix/>
          </a:blip>
          <a:srcRect b="0" l="0" r="0" t="0"/>
          <a:stretch/>
        </p:blipFill>
        <p:spPr>
          <a:xfrm>
            <a:off x="8783050" y="193000"/>
            <a:ext cx="3163301" cy="1581650"/>
          </a:xfrm>
          <a:prstGeom prst="rect">
            <a:avLst/>
          </a:prstGeom>
          <a:noFill/>
          <a:ln>
            <a:noFill/>
          </a:ln>
        </p:spPr>
      </p:pic>
      <p:pic>
        <p:nvPicPr>
          <p:cNvPr id="190" name="Google Shape;190;g1e037300d4c_0_45"/>
          <p:cNvPicPr preferRelativeResize="0"/>
          <p:nvPr/>
        </p:nvPicPr>
        <p:blipFill rotWithShape="1">
          <a:blip r:embed="rId5">
            <a:alphaModFix/>
          </a:blip>
          <a:srcRect b="0" l="0" r="0" t="0"/>
          <a:stretch/>
        </p:blipFill>
        <p:spPr>
          <a:xfrm>
            <a:off x="10678025" y="1987575"/>
            <a:ext cx="1104400" cy="1215850"/>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4" name="Shape 194"/>
        <p:cNvGrpSpPr/>
        <p:nvPr/>
      </p:nvGrpSpPr>
      <p:grpSpPr>
        <a:xfrm>
          <a:off x="0" y="0"/>
          <a:ext cx="0" cy="0"/>
          <a:chOff x="0" y="0"/>
          <a:chExt cx="0" cy="0"/>
        </a:xfrm>
      </p:grpSpPr>
      <p:sp>
        <p:nvSpPr>
          <p:cNvPr id="195" name="Google Shape;195;g20505612473_0_23"/>
          <p:cNvSpPr txBox="1"/>
          <p:nvPr>
            <p:ph idx="4294967295" type="title"/>
          </p:nvPr>
        </p:nvSpPr>
        <p:spPr>
          <a:xfrm>
            <a:off x="838200" y="365125"/>
            <a:ext cx="10515600" cy="132570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1100"/>
              <a:buFont typeface="Arial"/>
              <a:buNone/>
            </a:pPr>
            <a:r>
              <a:rPr lang="en-GB"/>
              <a:t>Take a deep breath…..!</a:t>
            </a:r>
            <a:endParaRPr/>
          </a:p>
        </p:txBody>
      </p:sp>
      <p:pic>
        <p:nvPicPr>
          <p:cNvPr id="196" name="Google Shape;196;g20505612473_0_23"/>
          <p:cNvPicPr preferRelativeResize="0"/>
          <p:nvPr/>
        </p:nvPicPr>
        <p:blipFill rotWithShape="1">
          <a:blip r:embed="rId3">
            <a:alphaModFix/>
          </a:blip>
          <a:srcRect b="0" l="0" r="0" t="0"/>
          <a:stretch/>
        </p:blipFill>
        <p:spPr>
          <a:xfrm>
            <a:off x="3538550" y="1752875"/>
            <a:ext cx="4527624" cy="4527624"/>
          </a:xfrm>
          <a:prstGeom prst="rect">
            <a:avLst/>
          </a:prstGeom>
          <a:noFill/>
          <a:ln>
            <a:noFill/>
          </a:ln>
        </p:spPr>
      </p:pic>
      <p:pic>
        <p:nvPicPr>
          <p:cNvPr id="197" name="Google Shape;197;g20505612473_0_23"/>
          <p:cNvPicPr preferRelativeResize="0"/>
          <p:nvPr/>
        </p:nvPicPr>
        <p:blipFill rotWithShape="1">
          <a:blip r:embed="rId4">
            <a:alphaModFix/>
          </a:blip>
          <a:srcRect b="0" l="0" r="0" t="0"/>
          <a:stretch/>
        </p:blipFill>
        <p:spPr>
          <a:xfrm>
            <a:off x="8145700" y="114000"/>
            <a:ext cx="1717075" cy="1717075"/>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0"/>
                                  </p:stCondLst>
                                  <p:childTnLst>
                                    <p:set>
                                      <p:cBhvr>
                                        <p:cTn dur="1" fill="hold">
                                          <p:stCondLst>
                                            <p:cond delay="0"/>
                                          </p:stCondLst>
                                        </p:cTn>
                                        <p:tgtEl>
                                          <p:spTgt spid="197"/>
                                        </p:tgtEl>
                                        <p:attrNameLst>
                                          <p:attrName>style.visibility</p:attrName>
                                        </p:attrNameLst>
                                      </p:cBhvr>
                                      <p:to>
                                        <p:strVal val="visible"/>
                                      </p:to>
                                    </p:set>
                                    <p:animEffect filter="fade" transition="in">
                                      <p:cBhvr>
                                        <p:cTn dur="1000"/>
                                        <p:tgtEl>
                                          <p:spTgt spid="197"/>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96"/>
                                        </p:tgtEl>
                                        <p:attrNameLst>
                                          <p:attrName>style.visibility</p:attrName>
                                        </p:attrNameLst>
                                      </p:cBhvr>
                                      <p:to>
                                        <p:strVal val="visible"/>
                                      </p:to>
                                    </p:set>
                                    <p:animEffect filter="fade" transition="in">
                                      <p:cBhvr>
                                        <p:cTn dur="1000"/>
                                        <p:tgtEl>
                                          <p:spTgt spid="196"/>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1" name="Shape 201"/>
        <p:cNvGrpSpPr/>
        <p:nvPr/>
      </p:nvGrpSpPr>
      <p:grpSpPr>
        <a:xfrm>
          <a:off x="0" y="0"/>
          <a:ext cx="0" cy="0"/>
          <a:chOff x="0" y="0"/>
          <a:chExt cx="0" cy="0"/>
        </a:xfrm>
      </p:grpSpPr>
      <p:pic>
        <p:nvPicPr>
          <p:cNvPr descr="Whenever you feel like you need to catch your breath, do this 30 second breathing exercise with Calm Breathe for instant relaxation. Download the free Calm meditation app and come back to the Breathe Bubble any time you need it for a shorter or longer breathing session." id="202" name="Google Shape;202;g20505612473_0_35" title="Calm Breathe Bubble | Breathing Exercise">
            <a:hlinkClick r:id="rId3"/>
          </p:cNvPr>
          <p:cNvPicPr preferRelativeResize="0"/>
          <p:nvPr/>
        </p:nvPicPr>
        <p:blipFill rotWithShape="1">
          <a:blip r:embed="rId4">
            <a:alphaModFix/>
          </a:blip>
          <a:srcRect b="0" l="0" r="0" t="0"/>
          <a:stretch/>
        </p:blipFill>
        <p:spPr>
          <a:xfrm>
            <a:off x="2016700" y="217850"/>
            <a:ext cx="8438225" cy="6328700"/>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02"/>
                                        </p:tgtEl>
                                        <p:attrNameLst>
                                          <p:attrName>style.visibility</p:attrName>
                                        </p:attrNameLst>
                                      </p:cBhvr>
                                      <p:to>
                                        <p:strVal val="visible"/>
                                      </p:to>
                                    </p:set>
                                    <p:animEffect filter="fade" transition="in">
                                      <p:cBhvr>
                                        <p:cTn dur="1000"/>
                                        <p:tgtEl>
                                          <p:spTgt spid="202"/>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7" name="Shape 207"/>
        <p:cNvGrpSpPr/>
        <p:nvPr/>
      </p:nvGrpSpPr>
      <p:grpSpPr>
        <a:xfrm>
          <a:off x="0" y="0"/>
          <a:ext cx="0" cy="0"/>
          <a:chOff x="0" y="0"/>
          <a:chExt cx="0" cy="0"/>
        </a:xfrm>
      </p:grpSpPr>
      <p:pic>
        <p:nvPicPr>
          <p:cNvPr descr="http://displays.tpet.co.uk/ResourceImages/Previews/138/1.jpg" id="208" name="Google Shape;208;g1e037300d4c_0_8"/>
          <p:cNvPicPr preferRelativeResize="0"/>
          <p:nvPr/>
        </p:nvPicPr>
        <p:blipFill rotWithShape="1">
          <a:blip r:embed="rId3">
            <a:alphaModFix/>
          </a:blip>
          <a:srcRect b="0" l="0" r="0" t="0"/>
          <a:stretch/>
        </p:blipFill>
        <p:spPr>
          <a:xfrm>
            <a:off x="2758125" y="1723575"/>
            <a:ext cx="3416250" cy="4135900"/>
          </a:xfrm>
          <a:prstGeom prst="rect">
            <a:avLst/>
          </a:prstGeom>
          <a:noFill/>
          <a:ln>
            <a:noFill/>
          </a:ln>
        </p:spPr>
      </p:pic>
      <p:pic>
        <p:nvPicPr>
          <p:cNvPr id="209" name="Google Shape;209;g1e037300d4c_0_8"/>
          <p:cNvPicPr preferRelativeResize="0"/>
          <p:nvPr/>
        </p:nvPicPr>
        <p:blipFill rotWithShape="1">
          <a:blip r:embed="rId4">
            <a:alphaModFix/>
          </a:blip>
          <a:srcRect b="73517" l="0" r="0" t="0"/>
          <a:stretch/>
        </p:blipFill>
        <p:spPr>
          <a:xfrm>
            <a:off x="6844349" y="3102351"/>
            <a:ext cx="4023001" cy="1378350"/>
          </a:xfrm>
          <a:prstGeom prst="rect">
            <a:avLst/>
          </a:prstGeom>
          <a:noFill/>
          <a:ln>
            <a:noFill/>
          </a:ln>
        </p:spPr>
      </p:pic>
      <p:sp>
        <p:nvSpPr>
          <p:cNvPr id="210" name="Google Shape;210;g1e037300d4c_0_8"/>
          <p:cNvSpPr/>
          <p:nvPr/>
        </p:nvSpPr>
        <p:spPr>
          <a:xfrm>
            <a:off x="1919250" y="116252"/>
            <a:ext cx="8353500" cy="1213500"/>
          </a:xfrm>
          <a:prstGeom prst="roundRect">
            <a:avLst>
              <a:gd fmla="val 16667" name="adj"/>
            </a:avLst>
          </a:prstGeom>
          <a:solidFill>
            <a:srgbClr val="FFC000"/>
          </a:solidFill>
          <a:ln cap="flat" cmpd="sng" w="38100">
            <a:solidFill>
              <a:srgbClr val="F0AD00"/>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90000"/>
              </a:lnSpc>
              <a:spcBef>
                <a:spcPts val="0"/>
              </a:spcBef>
              <a:spcAft>
                <a:spcPts val="0"/>
              </a:spcAft>
              <a:buClr>
                <a:schemeClr val="dk1"/>
              </a:buClr>
              <a:buSzPts val="1100"/>
              <a:buFont typeface="Arial"/>
              <a:buNone/>
            </a:pPr>
            <a:r>
              <a:rPr b="0" i="0" lang="en-GB" sz="4400" u="none" cap="none" strike="noStrike">
                <a:solidFill>
                  <a:schemeClr val="lt1"/>
                </a:solidFill>
                <a:latin typeface="Arial"/>
                <a:ea typeface="Arial"/>
                <a:cs typeface="Arial"/>
                <a:sym typeface="Arial"/>
              </a:rPr>
              <a:t>Visual tools for supporting your child to regulate their emotions</a:t>
            </a:r>
            <a:endParaRPr b="1" i="0" sz="5300" u="none" cap="none" strike="noStrike">
              <a:solidFill>
                <a:schemeClr val="lt1"/>
              </a:solidFill>
              <a:latin typeface="Calibri"/>
              <a:ea typeface="Calibri"/>
              <a:cs typeface="Calibri"/>
              <a:sym typeface="Calibri"/>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5" name="Shape 215"/>
        <p:cNvGrpSpPr/>
        <p:nvPr/>
      </p:nvGrpSpPr>
      <p:grpSpPr>
        <a:xfrm>
          <a:off x="0" y="0"/>
          <a:ext cx="0" cy="0"/>
          <a:chOff x="0" y="0"/>
          <a:chExt cx="0" cy="0"/>
        </a:xfrm>
      </p:grpSpPr>
      <p:pic>
        <p:nvPicPr>
          <p:cNvPr id="216" name="Google Shape;216;g2b4c54f1ea2_0_4"/>
          <p:cNvPicPr preferRelativeResize="0"/>
          <p:nvPr/>
        </p:nvPicPr>
        <p:blipFill rotWithShape="1">
          <a:blip r:embed="rId3">
            <a:alphaModFix/>
          </a:blip>
          <a:srcRect b="0" l="0" r="0" t="0"/>
          <a:stretch/>
        </p:blipFill>
        <p:spPr>
          <a:xfrm>
            <a:off x="181088" y="2694463"/>
            <a:ext cx="3836200" cy="3053625"/>
          </a:xfrm>
          <a:prstGeom prst="rect">
            <a:avLst/>
          </a:prstGeom>
          <a:noFill/>
          <a:ln>
            <a:noFill/>
          </a:ln>
        </p:spPr>
      </p:pic>
      <p:sp>
        <p:nvSpPr>
          <p:cNvPr id="217" name="Google Shape;217;g2b4c54f1ea2_0_4"/>
          <p:cNvSpPr/>
          <p:nvPr/>
        </p:nvSpPr>
        <p:spPr>
          <a:xfrm>
            <a:off x="1919250" y="116252"/>
            <a:ext cx="8353500" cy="1213500"/>
          </a:xfrm>
          <a:prstGeom prst="roundRect">
            <a:avLst>
              <a:gd fmla="val 16667" name="adj"/>
            </a:avLst>
          </a:prstGeom>
          <a:solidFill>
            <a:srgbClr val="FFC000"/>
          </a:solidFill>
          <a:ln cap="flat" cmpd="sng" w="38100">
            <a:solidFill>
              <a:srgbClr val="F0AD00"/>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90000"/>
              </a:lnSpc>
              <a:spcBef>
                <a:spcPts val="0"/>
              </a:spcBef>
              <a:spcAft>
                <a:spcPts val="0"/>
              </a:spcAft>
              <a:buClr>
                <a:schemeClr val="dk1"/>
              </a:buClr>
              <a:buSzPts val="1100"/>
              <a:buFont typeface="Arial"/>
              <a:buNone/>
            </a:pPr>
            <a:r>
              <a:rPr b="0" i="0" lang="en-GB" sz="4400" u="none" cap="none" strike="noStrike">
                <a:solidFill>
                  <a:schemeClr val="lt1"/>
                </a:solidFill>
                <a:latin typeface="Arial"/>
                <a:ea typeface="Arial"/>
                <a:cs typeface="Arial"/>
                <a:sym typeface="Arial"/>
              </a:rPr>
              <a:t>Visual tools for supporting your child to regulate their emotions</a:t>
            </a:r>
            <a:endParaRPr b="1" i="0" sz="5300" u="none" cap="none" strike="noStrike">
              <a:solidFill>
                <a:schemeClr val="lt1"/>
              </a:solidFill>
              <a:latin typeface="Calibri"/>
              <a:ea typeface="Calibri"/>
              <a:cs typeface="Calibri"/>
              <a:sym typeface="Calibri"/>
            </a:endParaRPr>
          </a:p>
        </p:txBody>
      </p:sp>
      <p:pic>
        <p:nvPicPr>
          <p:cNvPr id="218" name="Google Shape;218;g2b4c54f1ea2_0_4"/>
          <p:cNvPicPr preferRelativeResize="0"/>
          <p:nvPr/>
        </p:nvPicPr>
        <p:blipFill>
          <a:blip r:embed="rId4">
            <a:alphaModFix/>
          </a:blip>
          <a:stretch>
            <a:fillRect/>
          </a:stretch>
        </p:blipFill>
        <p:spPr>
          <a:xfrm>
            <a:off x="4346663" y="2541925"/>
            <a:ext cx="3498675" cy="3358725"/>
          </a:xfrm>
          <a:prstGeom prst="rect">
            <a:avLst/>
          </a:prstGeom>
          <a:noFill/>
          <a:ln>
            <a:noFill/>
          </a:ln>
        </p:spPr>
      </p:pic>
      <p:pic>
        <p:nvPicPr>
          <p:cNvPr id="219" name="Google Shape;219;g2b4c54f1ea2_0_4"/>
          <p:cNvPicPr preferRelativeResize="0"/>
          <p:nvPr/>
        </p:nvPicPr>
        <p:blipFill>
          <a:blip r:embed="rId5">
            <a:alphaModFix/>
          </a:blip>
          <a:stretch>
            <a:fillRect/>
          </a:stretch>
        </p:blipFill>
        <p:spPr>
          <a:xfrm>
            <a:off x="8424650" y="3036135"/>
            <a:ext cx="3176675" cy="2370300"/>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4" name="Shape 224"/>
        <p:cNvGrpSpPr/>
        <p:nvPr/>
      </p:nvGrpSpPr>
      <p:grpSpPr>
        <a:xfrm>
          <a:off x="0" y="0"/>
          <a:ext cx="0" cy="0"/>
          <a:chOff x="0" y="0"/>
          <a:chExt cx="0" cy="0"/>
        </a:xfrm>
      </p:grpSpPr>
      <p:sp>
        <p:nvSpPr>
          <p:cNvPr id="225" name="Google Shape;225;g1bd8b8f550c_0_8"/>
          <p:cNvSpPr/>
          <p:nvPr/>
        </p:nvSpPr>
        <p:spPr>
          <a:xfrm>
            <a:off x="1766874" y="338800"/>
            <a:ext cx="8760000" cy="881700"/>
          </a:xfrm>
          <a:prstGeom prst="roundRect">
            <a:avLst>
              <a:gd fmla="val 16667" name="adj"/>
            </a:avLst>
          </a:prstGeom>
          <a:solidFill>
            <a:srgbClr val="FFFFFF"/>
          </a:solidFill>
          <a:ln cap="flat" cmpd="sng" w="38100">
            <a:solidFill>
              <a:srgbClr val="FFC000"/>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3600"/>
              <a:buFont typeface="Arial"/>
              <a:buNone/>
            </a:pPr>
            <a:r>
              <a:rPr b="0" i="0" lang="en-GB" sz="3000" u="none" cap="none" strike="noStrike">
                <a:solidFill>
                  <a:srgbClr val="000000"/>
                </a:solidFill>
                <a:latin typeface="Calibri"/>
                <a:ea typeface="Calibri"/>
                <a:cs typeface="Calibri"/>
                <a:sym typeface="Calibri"/>
              </a:rPr>
              <a:t>Communication and Visuals: </a:t>
            </a:r>
            <a:endParaRPr b="0" i="0" sz="3000" u="none" cap="none" strike="noStrike">
              <a:solidFill>
                <a:srgbClr val="000000"/>
              </a:solidFill>
              <a:latin typeface="Calibri"/>
              <a:ea typeface="Calibri"/>
              <a:cs typeface="Calibri"/>
              <a:sym typeface="Calibri"/>
            </a:endParaRPr>
          </a:p>
        </p:txBody>
      </p:sp>
      <p:sp>
        <p:nvSpPr>
          <p:cNvPr id="226" name="Google Shape;226;g1bd8b8f550c_0_8"/>
          <p:cNvSpPr txBox="1"/>
          <p:nvPr/>
        </p:nvSpPr>
        <p:spPr>
          <a:xfrm>
            <a:off x="4460600" y="1583725"/>
            <a:ext cx="3000000" cy="1403700"/>
          </a:xfrm>
          <a:prstGeom prst="rect">
            <a:avLst/>
          </a:prstGeom>
          <a:noFill/>
          <a:ln>
            <a:noFill/>
          </a:ln>
        </p:spPr>
        <p:txBody>
          <a:bodyPr anchorCtr="0" anchor="t" bIns="91425" lIns="91425" spcFirstLastPara="1" rIns="91425" wrap="square" tIns="91425">
            <a:spAutoFit/>
          </a:bodyPr>
          <a:lstStyle/>
          <a:p>
            <a:pPr indent="0" lvl="0" marL="0" marR="0" rtl="0" algn="ctr">
              <a:lnSpc>
                <a:spcPct val="115000"/>
              </a:lnSpc>
              <a:spcBef>
                <a:spcPts val="0"/>
              </a:spcBef>
              <a:spcAft>
                <a:spcPts val="0"/>
              </a:spcAft>
              <a:buClr>
                <a:srgbClr val="000000"/>
              </a:buClr>
              <a:buSzPts val="2400"/>
              <a:buFont typeface="Arial"/>
              <a:buNone/>
            </a:pPr>
            <a:r>
              <a:rPr b="0" i="0" lang="en-GB" sz="2400" u="none" cap="none" strike="noStrike">
                <a:solidFill>
                  <a:schemeClr val="dk1"/>
                </a:solidFill>
                <a:latin typeface="Calibri"/>
                <a:ea typeface="Calibri"/>
                <a:cs typeface="Calibri"/>
                <a:sym typeface="Calibri"/>
              </a:rPr>
              <a:t>Ask</a:t>
            </a:r>
            <a:r>
              <a:rPr b="1" i="0" lang="en-GB" sz="2400" u="none" cap="none" strike="noStrike">
                <a:solidFill>
                  <a:schemeClr val="dk1"/>
                </a:solidFill>
                <a:latin typeface="Calibri"/>
                <a:ea typeface="Calibri"/>
                <a:cs typeface="Calibri"/>
                <a:sym typeface="Calibri"/>
              </a:rPr>
              <a:t> </a:t>
            </a:r>
            <a:r>
              <a:rPr b="0" i="0" lang="en-GB" sz="2400" u="none" cap="none" strike="noStrike">
                <a:solidFill>
                  <a:schemeClr val="dk1"/>
                </a:solidFill>
                <a:latin typeface="Calibri"/>
                <a:ea typeface="Calibri"/>
                <a:cs typeface="Calibri"/>
                <a:sym typeface="Calibri"/>
              </a:rPr>
              <a:t>how characters in books and films may be feeling</a:t>
            </a:r>
            <a:endParaRPr b="0" i="0" sz="1400" u="none" cap="none" strike="noStrike">
              <a:solidFill>
                <a:srgbClr val="000000"/>
              </a:solidFill>
              <a:latin typeface="Arial"/>
              <a:ea typeface="Arial"/>
              <a:cs typeface="Arial"/>
              <a:sym typeface="Arial"/>
            </a:endParaRPr>
          </a:p>
        </p:txBody>
      </p:sp>
      <p:pic>
        <p:nvPicPr>
          <p:cNvPr id="227" name="Google Shape;227;g1bd8b8f550c_0_8"/>
          <p:cNvPicPr preferRelativeResize="0"/>
          <p:nvPr/>
        </p:nvPicPr>
        <p:blipFill rotWithShape="1">
          <a:blip r:embed="rId3">
            <a:alphaModFix/>
          </a:blip>
          <a:srcRect b="0" l="0" r="0" t="0"/>
          <a:stretch/>
        </p:blipFill>
        <p:spPr>
          <a:xfrm>
            <a:off x="4022050" y="3678600"/>
            <a:ext cx="4800525" cy="2700300"/>
          </a:xfrm>
          <a:prstGeom prst="rect">
            <a:avLst/>
          </a:prstGeom>
          <a:noFill/>
          <a:ln>
            <a:noFill/>
          </a:ln>
        </p:spPr>
      </p:pic>
      <p:pic>
        <p:nvPicPr>
          <p:cNvPr id="228" name="Google Shape;228;g1bd8b8f550c_0_8"/>
          <p:cNvPicPr preferRelativeResize="0"/>
          <p:nvPr/>
        </p:nvPicPr>
        <p:blipFill rotWithShape="1">
          <a:blip r:embed="rId4">
            <a:alphaModFix/>
          </a:blip>
          <a:srcRect b="0" l="0" r="0" t="0"/>
          <a:stretch/>
        </p:blipFill>
        <p:spPr>
          <a:xfrm>
            <a:off x="9272467" y="3965796"/>
            <a:ext cx="2810733" cy="2808400"/>
          </a:xfrm>
          <a:prstGeom prst="rect">
            <a:avLst/>
          </a:prstGeom>
          <a:noFill/>
          <a:ln>
            <a:noFill/>
          </a:ln>
        </p:spPr>
      </p:pic>
      <p:pic>
        <p:nvPicPr>
          <p:cNvPr id="229" name="Google Shape;229;g1bd8b8f550c_0_8"/>
          <p:cNvPicPr preferRelativeResize="0"/>
          <p:nvPr/>
        </p:nvPicPr>
        <p:blipFill rotWithShape="1">
          <a:blip r:embed="rId5">
            <a:alphaModFix/>
          </a:blip>
          <a:srcRect b="0" l="0" r="0" t="0"/>
          <a:stretch/>
        </p:blipFill>
        <p:spPr>
          <a:xfrm>
            <a:off x="9916350" y="566675"/>
            <a:ext cx="1858575" cy="3218477"/>
          </a:xfrm>
          <a:prstGeom prst="rect">
            <a:avLst/>
          </a:prstGeom>
          <a:noFill/>
          <a:ln>
            <a:noFill/>
          </a:ln>
        </p:spPr>
      </p:pic>
      <p:pic>
        <p:nvPicPr>
          <p:cNvPr id="230" name="Google Shape;230;g1bd8b8f550c_0_8"/>
          <p:cNvPicPr preferRelativeResize="0"/>
          <p:nvPr/>
        </p:nvPicPr>
        <p:blipFill rotWithShape="1">
          <a:blip r:embed="rId6">
            <a:alphaModFix/>
          </a:blip>
          <a:srcRect b="0" l="0" r="0" t="0"/>
          <a:stretch/>
        </p:blipFill>
        <p:spPr>
          <a:xfrm>
            <a:off x="304575" y="338800"/>
            <a:ext cx="1884552" cy="2440495"/>
          </a:xfrm>
          <a:prstGeom prst="rect">
            <a:avLst/>
          </a:prstGeom>
          <a:noFill/>
          <a:ln>
            <a:noFill/>
          </a:ln>
        </p:spPr>
      </p:pic>
      <p:pic>
        <p:nvPicPr>
          <p:cNvPr id="231" name="Google Shape;231;g1bd8b8f550c_0_8"/>
          <p:cNvPicPr preferRelativeResize="0"/>
          <p:nvPr/>
        </p:nvPicPr>
        <p:blipFill rotWithShape="1">
          <a:blip r:embed="rId7">
            <a:alphaModFix/>
          </a:blip>
          <a:srcRect b="0" l="0" r="0" t="0"/>
          <a:stretch/>
        </p:blipFill>
        <p:spPr>
          <a:xfrm>
            <a:off x="304575" y="3396000"/>
            <a:ext cx="3267575" cy="3083688"/>
          </a:xfrm>
          <a:prstGeom prst="rect">
            <a:avLst/>
          </a:prstGeom>
          <a:noFill/>
          <a:ln>
            <a:noFill/>
          </a:ln>
        </p:spPr>
      </p:pic>
      <p:sp>
        <p:nvSpPr>
          <p:cNvPr id="232" name="Google Shape;232;g1bd8b8f550c_0_8"/>
          <p:cNvSpPr txBox="1"/>
          <p:nvPr/>
        </p:nvSpPr>
        <p:spPr>
          <a:xfrm>
            <a:off x="2648875" y="3032851"/>
            <a:ext cx="6996000" cy="600300"/>
          </a:xfrm>
          <a:prstGeom prst="rect">
            <a:avLst/>
          </a:prstGeom>
          <a:noFill/>
          <a:ln>
            <a:noFill/>
          </a:ln>
        </p:spPr>
        <p:txBody>
          <a:bodyPr anchorCtr="0" anchor="t" bIns="91425" lIns="91425" spcFirstLastPara="1" rIns="91425" wrap="square" tIns="91425">
            <a:spAutoFit/>
          </a:bodyPr>
          <a:lstStyle/>
          <a:p>
            <a:pPr indent="0" lvl="0" marL="0" marR="0" rtl="0" algn="ctr">
              <a:lnSpc>
                <a:spcPct val="115000"/>
              </a:lnSpc>
              <a:spcBef>
                <a:spcPts val="1200"/>
              </a:spcBef>
              <a:spcAft>
                <a:spcPts val="0"/>
              </a:spcAft>
              <a:buClr>
                <a:srgbClr val="000000"/>
              </a:buClr>
              <a:buSzPts val="2700"/>
              <a:buFont typeface="Arial"/>
              <a:buNone/>
            </a:pPr>
            <a:r>
              <a:rPr b="0" i="0" lang="en-GB" sz="2700" u="none" cap="none" strike="noStrike">
                <a:solidFill>
                  <a:schemeClr val="dk1"/>
                </a:solidFill>
                <a:latin typeface="Calibri"/>
                <a:ea typeface="Calibri"/>
                <a:cs typeface="Calibri"/>
                <a:sym typeface="Calibri"/>
              </a:rPr>
              <a:t>Avoid ‘good’ or ‘bad’ labels for emotions</a:t>
            </a:r>
            <a:endParaRPr b="0" i="0" sz="1700" u="none" cap="none" strike="noStrike">
              <a:solidFill>
                <a:srgbClr val="000000"/>
              </a:solidFill>
              <a:latin typeface="Arial"/>
              <a:ea typeface="Arial"/>
              <a:cs typeface="Arial"/>
              <a:sym typeface="Arial"/>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6" name="Shape 236"/>
        <p:cNvGrpSpPr/>
        <p:nvPr/>
      </p:nvGrpSpPr>
      <p:grpSpPr>
        <a:xfrm>
          <a:off x="0" y="0"/>
          <a:ext cx="0" cy="0"/>
          <a:chOff x="0" y="0"/>
          <a:chExt cx="0" cy="0"/>
        </a:xfrm>
      </p:grpSpPr>
      <p:sp>
        <p:nvSpPr>
          <p:cNvPr id="237" name="Google Shape;237;g14197b66d54_0_19"/>
          <p:cNvSpPr/>
          <p:nvPr/>
        </p:nvSpPr>
        <p:spPr>
          <a:xfrm>
            <a:off x="501450" y="0"/>
            <a:ext cx="11189100" cy="4155900"/>
          </a:xfrm>
          <a:prstGeom prst="roundRect">
            <a:avLst>
              <a:gd fmla="val 16667" name="adj"/>
            </a:avLst>
          </a:prstGeom>
          <a:noFill/>
          <a:ln>
            <a:noFill/>
          </a:ln>
        </p:spPr>
        <p:txBody>
          <a:bodyPr anchorCtr="0" anchor="ctr" bIns="45700" lIns="91425" spcFirstLastPara="1" rIns="91425" wrap="square" tIns="45700">
            <a:noAutofit/>
          </a:bodyPr>
          <a:lstStyle/>
          <a:p>
            <a:pPr indent="0" lvl="0" marL="457200" marR="0" rtl="0" algn="l">
              <a:lnSpc>
                <a:spcPct val="100000"/>
              </a:lnSpc>
              <a:spcBef>
                <a:spcPts val="480"/>
              </a:spcBef>
              <a:spcAft>
                <a:spcPts val="0"/>
              </a:spcAft>
              <a:buClr>
                <a:srgbClr val="000000"/>
              </a:buClr>
              <a:buSzPts val="2300"/>
              <a:buFont typeface="Arial"/>
              <a:buNone/>
            </a:pPr>
            <a:r>
              <a:t/>
            </a:r>
            <a:endParaRPr b="0" i="0" sz="23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2400"/>
              <a:buFont typeface="Arial"/>
              <a:buNone/>
            </a:pPr>
            <a:r>
              <a:t/>
            </a:r>
            <a:endParaRPr b="0" i="0" sz="2400" u="none" cap="none" strike="noStrike">
              <a:solidFill>
                <a:schemeClr val="dk1"/>
              </a:solidFill>
              <a:latin typeface="Calibri"/>
              <a:ea typeface="Calibri"/>
              <a:cs typeface="Calibri"/>
              <a:sym typeface="Calibri"/>
            </a:endParaRPr>
          </a:p>
        </p:txBody>
      </p:sp>
      <p:sp>
        <p:nvSpPr>
          <p:cNvPr id="238" name="Google Shape;238;g14197b66d54_0_19"/>
          <p:cNvSpPr/>
          <p:nvPr/>
        </p:nvSpPr>
        <p:spPr>
          <a:xfrm>
            <a:off x="1886541" y="317396"/>
            <a:ext cx="8353500" cy="881700"/>
          </a:xfrm>
          <a:prstGeom prst="roundRect">
            <a:avLst>
              <a:gd fmla="val 16667" name="adj"/>
            </a:avLst>
          </a:prstGeom>
          <a:solidFill>
            <a:srgbClr val="FFC000"/>
          </a:solidFill>
          <a:ln cap="flat" cmpd="sng" w="38100">
            <a:solidFill>
              <a:srgbClr val="F0AD00"/>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3600"/>
              <a:buFont typeface="Arial"/>
              <a:buNone/>
            </a:pPr>
            <a:r>
              <a:rPr b="1" i="0" lang="en-GB" sz="5300" u="none" cap="none" strike="noStrike">
                <a:solidFill>
                  <a:schemeClr val="lt1"/>
                </a:solidFill>
                <a:latin typeface="Calibri"/>
                <a:ea typeface="Calibri"/>
                <a:cs typeface="Calibri"/>
                <a:sym typeface="Calibri"/>
              </a:rPr>
              <a:t>Tools for Regulation</a:t>
            </a:r>
            <a:endParaRPr b="1" i="0" sz="5300" u="none" cap="none" strike="noStrike">
              <a:solidFill>
                <a:schemeClr val="lt1"/>
              </a:solidFill>
              <a:latin typeface="Calibri"/>
              <a:ea typeface="Calibri"/>
              <a:cs typeface="Calibri"/>
              <a:sym typeface="Calibri"/>
            </a:endParaRPr>
          </a:p>
        </p:txBody>
      </p:sp>
      <p:pic>
        <p:nvPicPr>
          <p:cNvPr id="239" name="Google Shape;239;g14197b66d54_0_19"/>
          <p:cNvPicPr preferRelativeResize="0"/>
          <p:nvPr/>
        </p:nvPicPr>
        <p:blipFill rotWithShape="1">
          <a:blip r:embed="rId3">
            <a:alphaModFix/>
          </a:blip>
          <a:srcRect b="0" l="0" r="0" t="0"/>
          <a:stretch/>
        </p:blipFill>
        <p:spPr>
          <a:xfrm>
            <a:off x="1459750" y="1760975"/>
            <a:ext cx="4155899" cy="4155899"/>
          </a:xfrm>
          <a:prstGeom prst="rect">
            <a:avLst/>
          </a:prstGeom>
          <a:noFill/>
          <a:ln>
            <a:noFill/>
          </a:ln>
        </p:spPr>
      </p:pic>
      <p:sp>
        <p:nvSpPr>
          <p:cNvPr id="240" name="Google Shape;240;g14197b66d54_0_19"/>
          <p:cNvSpPr txBox="1"/>
          <p:nvPr/>
        </p:nvSpPr>
        <p:spPr>
          <a:xfrm>
            <a:off x="6433025" y="2178425"/>
            <a:ext cx="4324200" cy="3321000"/>
          </a:xfrm>
          <a:prstGeom prst="rect">
            <a:avLst/>
          </a:prstGeom>
          <a:noFill/>
          <a:ln cap="flat" cmpd="sng" w="38100">
            <a:solidFill>
              <a:schemeClr val="accent6"/>
            </a:solidFill>
            <a:prstDash val="solid"/>
            <a:round/>
            <a:headEnd len="sm" w="sm" type="none"/>
            <a:tailEnd len="sm" w="sm" type="none"/>
          </a:ln>
        </p:spPr>
        <p:txBody>
          <a:bodyPr anchorCtr="0" anchor="t" bIns="91425" lIns="91425" spcFirstLastPara="1" rIns="91425" wrap="square" tIns="91425">
            <a:spAutoFit/>
          </a:bodyPr>
          <a:lstStyle/>
          <a:p>
            <a:pPr indent="-381000" lvl="0" marL="457200" marR="0" rtl="0" algn="l">
              <a:lnSpc>
                <a:spcPct val="107000"/>
              </a:lnSpc>
              <a:spcBef>
                <a:spcPts val="0"/>
              </a:spcBef>
              <a:spcAft>
                <a:spcPts val="0"/>
              </a:spcAft>
              <a:buClr>
                <a:srgbClr val="000000"/>
              </a:buClr>
              <a:buSzPts val="2400"/>
              <a:buFont typeface="Calibri"/>
              <a:buAutoNum type="arabicPeriod"/>
            </a:pPr>
            <a:r>
              <a:rPr b="0" i="0" lang="en-GB" sz="2400" u="none" cap="none" strike="noStrike">
                <a:solidFill>
                  <a:srgbClr val="000000"/>
                </a:solidFill>
                <a:latin typeface="Calibri"/>
                <a:ea typeface="Calibri"/>
                <a:cs typeface="Calibri"/>
                <a:sym typeface="Calibri"/>
              </a:rPr>
              <a:t>Trace the outline of your hand with a finger</a:t>
            </a:r>
            <a:endParaRPr b="0" i="0" sz="2400" u="none" cap="none" strike="noStrike">
              <a:solidFill>
                <a:srgbClr val="000000"/>
              </a:solidFill>
              <a:latin typeface="Calibri"/>
              <a:ea typeface="Calibri"/>
              <a:cs typeface="Calibri"/>
              <a:sym typeface="Calibri"/>
            </a:endParaRPr>
          </a:p>
          <a:p>
            <a:pPr indent="-381000" lvl="0" marL="457200" marR="0" rtl="0" algn="l">
              <a:lnSpc>
                <a:spcPct val="107000"/>
              </a:lnSpc>
              <a:spcBef>
                <a:spcPts val="0"/>
              </a:spcBef>
              <a:spcAft>
                <a:spcPts val="0"/>
              </a:spcAft>
              <a:buClr>
                <a:srgbClr val="000000"/>
              </a:buClr>
              <a:buSzPts val="2400"/>
              <a:buFont typeface="Calibri"/>
              <a:buAutoNum type="arabicPeriod"/>
            </a:pPr>
            <a:r>
              <a:rPr b="0" i="0" lang="en-GB" sz="2400" u="none" cap="none" strike="noStrike">
                <a:solidFill>
                  <a:srgbClr val="000000"/>
                </a:solidFill>
                <a:latin typeface="Calibri"/>
                <a:ea typeface="Calibri"/>
                <a:cs typeface="Calibri"/>
                <a:sym typeface="Calibri"/>
              </a:rPr>
              <a:t>Move slowly</a:t>
            </a:r>
            <a:endParaRPr b="0" i="0" sz="2400" u="none" cap="none" strike="noStrike">
              <a:solidFill>
                <a:srgbClr val="000000"/>
              </a:solidFill>
              <a:latin typeface="Calibri"/>
              <a:ea typeface="Calibri"/>
              <a:cs typeface="Calibri"/>
              <a:sym typeface="Calibri"/>
            </a:endParaRPr>
          </a:p>
          <a:p>
            <a:pPr indent="-381000" lvl="0" marL="457200" marR="0" rtl="0" algn="l">
              <a:lnSpc>
                <a:spcPct val="107000"/>
              </a:lnSpc>
              <a:spcBef>
                <a:spcPts val="0"/>
              </a:spcBef>
              <a:spcAft>
                <a:spcPts val="0"/>
              </a:spcAft>
              <a:buClr>
                <a:srgbClr val="000000"/>
              </a:buClr>
              <a:buSzPts val="2400"/>
              <a:buFont typeface="Calibri"/>
              <a:buAutoNum type="arabicPeriod"/>
            </a:pPr>
            <a:r>
              <a:rPr b="0" i="0" lang="en-GB" sz="2400" u="none" cap="none" strike="noStrike">
                <a:solidFill>
                  <a:srgbClr val="000000"/>
                </a:solidFill>
                <a:latin typeface="Calibri"/>
                <a:ea typeface="Calibri"/>
                <a:cs typeface="Calibri"/>
                <a:sym typeface="Calibri"/>
              </a:rPr>
              <a:t>Inhale through your nose as you move up your finger</a:t>
            </a:r>
            <a:endParaRPr b="0" i="0" sz="2400" u="none" cap="none" strike="noStrike">
              <a:solidFill>
                <a:srgbClr val="000000"/>
              </a:solidFill>
              <a:latin typeface="Calibri"/>
              <a:ea typeface="Calibri"/>
              <a:cs typeface="Calibri"/>
              <a:sym typeface="Calibri"/>
            </a:endParaRPr>
          </a:p>
          <a:p>
            <a:pPr indent="-381000" lvl="0" marL="457200" marR="0" rtl="0" algn="l">
              <a:lnSpc>
                <a:spcPct val="107000"/>
              </a:lnSpc>
              <a:spcBef>
                <a:spcPts val="0"/>
              </a:spcBef>
              <a:spcAft>
                <a:spcPts val="0"/>
              </a:spcAft>
              <a:buClr>
                <a:srgbClr val="000000"/>
              </a:buClr>
              <a:buSzPts val="2400"/>
              <a:buFont typeface="Calibri"/>
              <a:buAutoNum type="arabicPeriod"/>
            </a:pPr>
            <a:r>
              <a:rPr b="0" i="0" lang="en-GB" sz="2400" u="none" cap="none" strike="noStrike">
                <a:solidFill>
                  <a:srgbClr val="000000"/>
                </a:solidFill>
                <a:latin typeface="Calibri"/>
                <a:ea typeface="Calibri"/>
                <a:cs typeface="Calibri"/>
                <a:sym typeface="Calibri"/>
              </a:rPr>
              <a:t>Exhale through your mouth as you move down a finger</a:t>
            </a:r>
            <a:endParaRPr b="0" i="0" sz="2400" u="none" cap="none" strike="noStrike">
              <a:solidFill>
                <a:srgbClr val="000000"/>
              </a:solidFill>
              <a:latin typeface="Calibri"/>
              <a:ea typeface="Calibri"/>
              <a:cs typeface="Calibri"/>
              <a:sym typeface="Calibri"/>
            </a:endParaRPr>
          </a:p>
          <a:p>
            <a:pPr indent="-381000" lvl="0" marL="457200" marR="0" rtl="0" algn="l">
              <a:lnSpc>
                <a:spcPct val="107000"/>
              </a:lnSpc>
              <a:spcBef>
                <a:spcPts val="0"/>
              </a:spcBef>
              <a:spcAft>
                <a:spcPts val="0"/>
              </a:spcAft>
              <a:buClr>
                <a:srgbClr val="000000"/>
              </a:buClr>
              <a:buSzPts val="2400"/>
              <a:buFont typeface="Calibri"/>
              <a:buAutoNum type="arabicPeriod"/>
            </a:pPr>
            <a:r>
              <a:rPr b="0" i="0" lang="en-GB" sz="2400" u="none" cap="none" strike="noStrike">
                <a:solidFill>
                  <a:srgbClr val="000000"/>
                </a:solidFill>
                <a:latin typeface="Calibri"/>
                <a:ea typeface="Calibri"/>
                <a:cs typeface="Calibri"/>
                <a:sym typeface="Calibri"/>
              </a:rPr>
              <a:t>Continue for all 5 fingers</a:t>
            </a:r>
            <a:endParaRPr b="0" i="0" sz="2400" u="none" cap="none" strike="noStrike">
              <a:solidFill>
                <a:srgbClr val="000000"/>
              </a:solidFill>
              <a:latin typeface="Calibri"/>
              <a:ea typeface="Calibri"/>
              <a:cs typeface="Calibri"/>
              <a:sym typeface="Calibri"/>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5" name="Shape 245"/>
        <p:cNvGrpSpPr/>
        <p:nvPr/>
      </p:nvGrpSpPr>
      <p:grpSpPr>
        <a:xfrm>
          <a:off x="0" y="0"/>
          <a:ext cx="0" cy="0"/>
          <a:chOff x="0" y="0"/>
          <a:chExt cx="0" cy="0"/>
        </a:xfrm>
      </p:grpSpPr>
      <p:pic>
        <p:nvPicPr>
          <p:cNvPr id="246" name="Google Shape;246;g1000db4fd2e_0_7"/>
          <p:cNvPicPr preferRelativeResize="0"/>
          <p:nvPr/>
        </p:nvPicPr>
        <p:blipFill rotWithShape="1">
          <a:blip r:embed="rId3">
            <a:alphaModFix/>
          </a:blip>
          <a:srcRect b="0" l="0" r="0" t="0"/>
          <a:stretch/>
        </p:blipFill>
        <p:spPr>
          <a:xfrm>
            <a:off x="4321738" y="1424563"/>
            <a:ext cx="3995435" cy="5176275"/>
          </a:xfrm>
          <a:prstGeom prst="rect">
            <a:avLst/>
          </a:prstGeom>
          <a:noFill/>
          <a:ln>
            <a:noFill/>
          </a:ln>
        </p:spPr>
      </p:pic>
      <p:sp>
        <p:nvSpPr>
          <p:cNvPr id="247" name="Google Shape;247;g1000db4fd2e_0_7"/>
          <p:cNvSpPr/>
          <p:nvPr/>
        </p:nvSpPr>
        <p:spPr>
          <a:xfrm>
            <a:off x="1886541" y="317396"/>
            <a:ext cx="8353500" cy="881700"/>
          </a:xfrm>
          <a:prstGeom prst="roundRect">
            <a:avLst>
              <a:gd fmla="val 16667" name="adj"/>
            </a:avLst>
          </a:prstGeom>
          <a:solidFill>
            <a:srgbClr val="FFC000"/>
          </a:solidFill>
          <a:ln cap="flat" cmpd="sng" w="38100">
            <a:solidFill>
              <a:srgbClr val="F0AD00"/>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3600"/>
              <a:buFont typeface="Arial"/>
              <a:buNone/>
            </a:pPr>
            <a:r>
              <a:rPr b="1" i="0" lang="en-GB" sz="5300" u="none" cap="none" strike="noStrike">
                <a:solidFill>
                  <a:schemeClr val="lt1"/>
                </a:solidFill>
                <a:latin typeface="Calibri"/>
                <a:ea typeface="Calibri"/>
                <a:cs typeface="Calibri"/>
                <a:sym typeface="Calibri"/>
              </a:rPr>
              <a:t>Tools for Regulation</a:t>
            </a:r>
            <a:endParaRPr b="1" i="0" sz="5300" u="none" cap="none" strike="noStrike">
              <a:solidFill>
                <a:schemeClr val="lt1"/>
              </a:solidFill>
              <a:latin typeface="Calibri"/>
              <a:ea typeface="Calibri"/>
              <a:cs typeface="Calibri"/>
              <a:sym typeface="Calibri"/>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1" name="Shape 251"/>
        <p:cNvGrpSpPr/>
        <p:nvPr/>
      </p:nvGrpSpPr>
      <p:grpSpPr>
        <a:xfrm>
          <a:off x="0" y="0"/>
          <a:ext cx="0" cy="0"/>
          <a:chOff x="0" y="0"/>
          <a:chExt cx="0" cy="0"/>
        </a:xfrm>
      </p:grpSpPr>
      <p:sp>
        <p:nvSpPr>
          <p:cNvPr id="252" name="Google Shape;252;g14197b66d54_0_29"/>
          <p:cNvSpPr/>
          <p:nvPr/>
        </p:nvSpPr>
        <p:spPr>
          <a:xfrm>
            <a:off x="1886541" y="317396"/>
            <a:ext cx="8353500" cy="881700"/>
          </a:xfrm>
          <a:prstGeom prst="roundRect">
            <a:avLst>
              <a:gd fmla="val 16667" name="adj"/>
            </a:avLst>
          </a:prstGeom>
          <a:solidFill>
            <a:schemeClr val="lt1"/>
          </a:solidFill>
          <a:ln cap="flat" cmpd="sng" w="38100">
            <a:solidFill>
              <a:srgbClr val="FFC000"/>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3600"/>
              <a:buFont typeface="Arial"/>
              <a:buNone/>
            </a:pPr>
            <a:r>
              <a:rPr b="0" i="0" lang="en-GB" sz="3600" u="none" cap="none" strike="noStrike">
                <a:solidFill>
                  <a:schemeClr val="dk1"/>
                </a:solidFill>
                <a:latin typeface="Calibri"/>
                <a:ea typeface="Calibri"/>
                <a:cs typeface="Calibri"/>
                <a:sym typeface="Calibri"/>
              </a:rPr>
              <a:t>The Prefrontal Cortex</a:t>
            </a:r>
            <a:endParaRPr b="0" i="0" sz="3600" u="none" cap="none" strike="noStrike">
              <a:solidFill>
                <a:schemeClr val="dk1"/>
              </a:solidFill>
              <a:latin typeface="Calibri"/>
              <a:ea typeface="Calibri"/>
              <a:cs typeface="Calibri"/>
              <a:sym typeface="Calibri"/>
            </a:endParaRPr>
          </a:p>
        </p:txBody>
      </p:sp>
      <p:sp>
        <p:nvSpPr>
          <p:cNvPr id="253" name="Google Shape;253;g14197b66d54_0_29"/>
          <p:cNvSpPr/>
          <p:nvPr/>
        </p:nvSpPr>
        <p:spPr>
          <a:xfrm>
            <a:off x="2488650" y="1718113"/>
            <a:ext cx="7149300" cy="4891500"/>
          </a:xfrm>
          <a:prstGeom prst="roundRect">
            <a:avLst>
              <a:gd fmla="val 16667" name="adj"/>
            </a:avLst>
          </a:prstGeom>
          <a:solidFill>
            <a:schemeClr val="lt1"/>
          </a:solidFill>
          <a:ln cap="flat" cmpd="sng" w="38100">
            <a:solidFill>
              <a:srgbClr val="E06666"/>
            </a:solidFill>
            <a:prstDash val="solid"/>
            <a:miter lim="800000"/>
            <a:headEnd len="sm" w="sm" type="none"/>
            <a:tailEnd len="sm" w="sm" type="none"/>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200"/>
              <a:buFont typeface="Arial"/>
              <a:buNone/>
            </a:pPr>
            <a:r>
              <a:rPr b="0" i="0" lang="en-GB" sz="2200" u="none" cap="none" strike="noStrike">
                <a:solidFill>
                  <a:schemeClr val="dk1"/>
                </a:solidFill>
                <a:latin typeface="Calibri"/>
                <a:ea typeface="Calibri"/>
                <a:cs typeface="Calibri"/>
                <a:sym typeface="Calibri"/>
              </a:rPr>
              <a:t>Sensory stimulation and warmth to help calm and regulate the body.</a:t>
            </a:r>
            <a:endParaRPr b="0" i="0" sz="22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2200"/>
              <a:buFont typeface="Arial"/>
              <a:buNone/>
            </a:pPr>
            <a:r>
              <a:t/>
            </a:r>
            <a:endParaRPr b="0" i="0" sz="2200" u="none" cap="none" strike="noStrike">
              <a:solidFill>
                <a:schemeClr val="dk1"/>
              </a:solidFill>
              <a:latin typeface="Calibri"/>
              <a:ea typeface="Calibri"/>
              <a:cs typeface="Calibri"/>
              <a:sym typeface="Calibri"/>
            </a:endParaRPr>
          </a:p>
        </p:txBody>
      </p:sp>
      <p:sp>
        <p:nvSpPr>
          <p:cNvPr id="254" name="Google Shape;254;g14197b66d54_0_29"/>
          <p:cNvSpPr/>
          <p:nvPr/>
        </p:nvSpPr>
        <p:spPr>
          <a:xfrm>
            <a:off x="1886541" y="317396"/>
            <a:ext cx="8353500" cy="881700"/>
          </a:xfrm>
          <a:prstGeom prst="roundRect">
            <a:avLst>
              <a:gd fmla="val 16667" name="adj"/>
            </a:avLst>
          </a:prstGeom>
          <a:solidFill>
            <a:srgbClr val="FFC000"/>
          </a:solidFill>
          <a:ln cap="flat" cmpd="sng" w="38100">
            <a:solidFill>
              <a:srgbClr val="F0AD00"/>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3600"/>
              <a:buFont typeface="Arial"/>
              <a:buNone/>
            </a:pPr>
            <a:r>
              <a:rPr b="1" i="0" lang="en-GB" sz="5300" u="none" cap="none" strike="noStrike">
                <a:solidFill>
                  <a:schemeClr val="lt1"/>
                </a:solidFill>
                <a:latin typeface="Calibri"/>
                <a:ea typeface="Calibri"/>
                <a:cs typeface="Calibri"/>
                <a:sym typeface="Calibri"/>
              </a:rPr>
              <a:t>Physical Contact</a:t>
            </a:r>
            <a:endParaRPr b="1" i="0" sz="5300" u="none" cap="none" strike="noStrike">
              <a:solidFill>
                <a:schemeClr val="lt1"/>
              </a:solidFill>
              <a:latin typeface="Calibri"/>
              <a:ea typeface="Calibri"/>
              <a:cs typeface="Calibri"/>
              <a:sym typeface="Calibri"/>
            </a:endParaRPr>
          </a:p>
        </p:txBody>
      </p:sp>
      <p:pic>
        <p:nvPicPr>
          <p:cNvPr id="255" name="Google Shape;255;g14197b66d54_0_29"/>
          <p:cNvPicPr preferRelativeResize="0"/>
          <p:nvPr/>
        </p:nvPicPr>
        <p:blipFill rotWithShape="1">
          <a:blip r:embed="rId3">
            <a:alphaModFix/>
          </a:blip>
          <a:srcRect b="0" l="0" r="0" t="0"/>
          <a:stretch/>
        </p:blipFill>
        <p:spPr>
          <a:xfrm>
            <a:off x="3971513" y="3735050"/>
            <a:ext cx="4183574" cy="2630225"/>
          </a:xfrm>
          <a:prstGeom prst="rect">
            <a:avLst/>
          </a:prstGeom>
          <a:noFill/>
          <a:ln>
            <a:noFill/>
          </a:ln>
        </p:spPr>
      </p:pic>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0" name="Shape 260"/>
        <p:cNvGrpSpPr/>
        <p:nvPr/>
      </p:nvGrpSpPr>
      <p:grpSpPr>
        <a:xfrm>
          <a:off x="0" y="0"/>
          <a:ext cx="0" cy="0"/>
          <a:chOff x="0" y="0"/>
          <a:chExt cx="0" cy="0"/>
        </a:xfrm>
      </p:grpSpPr>
      <p:sp>
        <p:nvSpPr>
          <p:cNvPr id="261" name="Google Shape;261;g1bd8b8f550c_0_69"/>
          <p:cNvSpPr/>
          <p:nvPr/>
        </p:nvSpPr>
        <p:spPr>
          <a:xfrm>
            <a:off x="1886541" y="317396"/>
            <a:ext cx="8353500" cy="881700"/>
          </a:xfrm>
          <a:prstGeom prst="roundRect">
            <a:avLst>
              <a:gd fmla="val 16667" name="adj"/>
            </a:avLst>
          </a:prstGeom>
          <a:solidFill>
            <a:srgbClr val="FFC000"/>
          </a:solidFill>
          <a:ln cap="flat" cmpd="sng" w="38100">
            <a:solidFill>
              <a:srgbClr val="F0AD00"/>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3600"/>
              <a:buFont typeface="Arial"/>
              <a:buNone/>
            </a:pPr>
            <a:r>
              <a:rPr b="1" i="0" lang="en-GB" sz="5300" u="none" cap="none" strike="noStrike">
                <a:solidFill>
                  <a:schemeClr val="lt1"/>
                </a:solidFill>
                <a:latin typeface="Calibri"/>
                <a:ea typeface="Calibri"/>
                <a:cs typeface="Calibri"/>
                <a:sym typeface="Calibri"/>
              </a:rPr>
              <a:t>Physical Contact</a:t>
            </a:r>
            <a:endParaRPr b="1" i="0" sz="5300" u="none" cap="none" strike="noStrike">
              <a:solidFill>
                <a:schemeClr val="lt1"/>
              </a:solidFill>
              <a:latin typeface="Calibri"/>
              <a:ea typeface="Calibri"/>
              <a:cs typeface="Calibri"/>
              <a:sym typeface="Calibri"/>
            </a:endParaRPr>
          </a:p>
        </p:txBody>
      </p:sp>
      <p:pic>
        <p:nvPicPr>
          <p:cNvPr id="262" name="Google Shape;262;g1bd8b8f550c_0_69"/>
          <p:cNvPicPr preferRelativeResize="0"/>
          <p:nvPr/>
        </p:nvPicPr>
        <p:blipFill rotWithShape="1">
          <a:blip r:embed="rId3">
            <a:alphaModFix/>
          </a:blip>
          <a:srcRect b="11517" l="17557" r="17126" t="5501"/>
          <a:stretch/>
        </p:blipFill>
        <p:spPr>
          <a:xfrm>
            <a:off x="3099250" y="1941300"/>
            <a:ext cx="3312900" cy="4442999"/>
          </a:xfrm>
          <a:prstGeom prst="rect">
            <a:avLst/>
          </a:prstGeom>
          <a:noFill/>
          <a:ln>
            <a:noFill/>
          </a:ln>
        </p:spPr>
      </p:pic>
      <p:sp>
        <p:nvSpPr>
          <p:cNvPr id="263" name="Google Shape;263;g1bd8b8f550c_0_69"/>
          <p:cNvSpPr txBox="1"/>
          <p:nvPr/>
        </p:nvSpPr>
        <p:spPr>
          <a:xfrm>
            <a:off x="8328775" y="1787750"/>
            <a:ext cx="2526300" cy="2955300"/>
          </a:xfrm>
          <a:prstGeom prst="rect">
            <a:avLst/>
          </a:prstGeom>
          <a:noFill/>
          <a:ln cap="flat" cmpd="sng" w="38100">
            <a:solidFill>
              <a:srgbClr val="5B9BD5"/>
            </a:solidFill>
            <a:prstDash val="solid"/>
            <a:round/>
            <a:headEnd len="sm" w="sm" type="none"/>
            <a:tailEnd len="sm" w="sm" type="none"/>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00000"/>
              </a:buClr>
              <a:buSzPts val="2000"/>
              <a:buFont typeface="Arial"/>
              <a:buNone/>
            </a:pPr>
            <a:r>
              <a:rPr b="0" i="0" lang="en-GB" sz="2000" u="none" cap="none" strike="noStrike">
                <a:solidFill>
                  <a:srgbClr val="000000"/>
                </a:solidFill>
                <a:latin typeface="Arial"/>
                <a:ea typeface="Arial"/>
                <a:cs typeface="Arial"/>
                <a:sym typeface="Arial"/>
              </a:rPr>
              <a:t>Overstimulated</a:t>
            </a:r>
            <a:endParaRPr b="0" i="0" sz="20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000"/>
              <a:buFont typeface="Arial"/>
              <a:buNone/>
            </a:pPr>
            <a:r>
              <a:t/>
            </a:r>
            <a:endParaRPr b="0" i="0" sz="20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000"/>
              <a:buFont typeface="Arial"/>
              <a:buNone/>
            </a:pPr>
            <a:r>
              <a:rPr b="0" i="0" lang="en-GB" sz="2000" u="none" cap="none" strike="noStrike">
                <a:solidFill>
                  <a:srgbClr val="000000"/>
                </a:solidFill>
                <a:latin typeface="Arial"/>
                <a:ea typeface="Arial"/>
                <a:cs typeface="Arial"/>
                <a:sym typeface="Arial"/>
              </a:rPr>
              <a:t>Deep pressure</a:t>
            </a:r>
            <a:endParaRPr b="0" i="0" sz="20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000"/>
              <a:buFont typeface="Arial"/>
              <a:buNone/>
            </a:pPr>
            <a:r>
              <a:t/>
            </a:r>
            <a:endParaRPr b="0" i="0" sz="20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000"/>
              <a:buFont typeface="Arial"/>
              <a:buNone/>
            </a:pPr>
            <a:r>
              <a:rPr b="0" i="0" lang="en-GB" sz="2000" u="none" cap="none" strike="noStrike">
                <a:solidFill>
                  <a:srgbClr val="000000"/>
                </a:solidFill>
                <a:latin typeface="Arial"/>
                <a:ea typeface="Arial"/>
                <a:cs typeface="Arial"/>
                <a:sym typeface="Arial"/>
              </a:rPr>
              <a:t>Grounding</a:t>
            </a:r>
            <a:endParaRPr b="0" i="0" sz="20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000"/>
              <a:buFont typeface="Arial"/>
              <a:buNone/>
            </a:pPr>
            <a:r>
              <a:t/>
            </a:r>
            <a:endParaRPr b="0" i="0" sz="20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000"/>
              <a:buFont typeface="Arial"/>
              <a:buNone/>
            </a:pPr>
            <a:r>
              <a:rPr b="0" i="0" lang="en-GB" sz="2000" u="none" cap="none" strike="noStrike">
                <a:solidFill>
                  <a:srgbClr val="000000"/>
                </a:solidFill>
                <a:latin typeface="Arial"/>
                <a:ea typeface="Arial"/>
                <a:cs typeface="Arial"/>
                <a:sym typeface="Arial"/>
              </a:rPr>
              <a:t>Regulation</a:t>
            </a:r>
            <a:endParaRPr b="0" i="0" sz="20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000"/>
              <a:buFont typeface="Arial"/>
              <a:buNone/>
            </a:pPr>
            <a:r>
              <a:t/>
            </a:r>
            <a:endParaRPr b="0" i="0" sz="20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000"/>
              <a:buFont typeface="Arial"/>
              <a:buNone/>
            </a:pPr>
            <a:r>
              <a:rPr b="0" i="0" lang="en-GB" sz="2000" u="none" cap="none" strike="noStrike">
                <a:solidFill>
                  <a:srgbClr val="000000"/>
                </a:solidFill>
                <a:latin typeface="Arial"/>
                <a:ea typeface="Arial"/>
                <a:cs typeface="Arial"/>
                <a:sym typeface="Arial"/>
              </a:rPr>
              <a:t>Rocking</a:t>
            </a:r>
            <a:endParaRPr b="0" i="0" sz="2000" u="none" cap="none" strike="noStrike">
              <a:solidFill>
                <a:srgbClr val="000000"/>
              </a:solidFill>
              <a:latin typeface="Arial"/>
              <a:ea typeface="Arial"/>
              <a:cs typeface="Arial"/>
              <a:sym typeface="Arial"/>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8" name="Shape 268"/>
        <p:cNvGrpSpPr/>
        <p:nvPr/>
      </p:nvGrpSpPr>
      <p:grpSpPr>
        <a:xfrm>
          <a:off x="0" y="0"/>
          <a:ext cx="0" cy="0"/>
          <a:chOff x="0" y="0"/>
          <a:chExt cx="0" cy="0"/>
        </a:xfrm>
      </p:grpSpPr>
      <p:pic>
        <p:nvPicPr>
          <p:cNvPr id="269" name="Google Shape;269;g1bebcc2175f_1_253"/>
          <p:cNvPicPr preferRelativeResize="0"/>
          <p:nvPr/>
        </p:nvPicPr>
        <p:blipFill rotWithShape="1">
          <a:blip r:embed="rId3">
            <a:alphaModFix/>
          </a:blip>
          <a:srcRect b="0" l="0" r="0" t="0"/>
          <a:stretch/>
        </p:blipFill>
        <p:spPr>
          <a:xfrm>
            <a:off x="4587300" y="1833050"/>
            <a:ext cx="2768050" cy="3191875"/>
          </a:xfrm>
          <a:prstGeom prst="rect">
            <a:avLst/>
          </a:prstGeom>
          <a:noFill/>
          <a:ln>
            <a:noFill/>
          </a:ln>
          <a:effectLst>
            <a:reflection blurRad="0" dir="5400000" dist="38100" endA="0" endPos="30000" fadeDir="5400012" kx="0" rotWithShape="0" algn="bl" stPos="0" sy="-100000" ky="0"/>
          </a:effectLst>
        </p:spPr>
      </p:pic>
      <p:sp>
        <p:nvSpPr>
          <p:cNvPr id="270" name="Google Shape;270;g1bebcc2175f_1_253"/>
          <p:cNvSpPr/>
          <p:nvPr/>
        </p:nvSpPr>
        <p:spPr>
          <a:xfrm>
            <a:off x="1886541" y="317396"/>
            <a:ext cx="8353500" cy="881700"/>
          </a:xfrm>
          <a:prstGeom prst="roundRect">
            <a:avLst>
              <a:gd fmla="val 16667" name="adj"/>
            </a:avLst>
          </a:prstGeom>
          <a:solidFill>
            <a:srgbClr val="FFC000"/>
          </a:solidFill>
          <a:ln cap="flat" cmpd="sng" w="38100">
            <a:solidFill>
              <a:srgbClr val="F0AD00"/>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3600"/>
              <a:buFont typeface="Arial"/>
              <a:buNone/>
            </a:pPr>
            <a:r>
              <a:rPr b="1" i="0" lang="en-GB" sz="5300" u="none" cap="none" strike="noStrike">
                <a:solidFill>
                  <a:schemeClr val="lt1"/>
                </a:solidFill>
                <a:latin typeface="Calibri"/>
                <a:ea typeface="Calibri"/>
                <a:cs typeface="Calibri"/>
                <a:sym typeface="Calibri"/>
              </a:rPr>
              <a:t>Calm down space</a:t>
            </a:r>
            <a:endParaRPr b="1" i="0" sz="5300" u="none" cap="none" strike="noStrike">
              <a:solidFill>
                <a:schemeClr val="lt1"/>
              </a:solidFill>
              <a:latin typeface="Calibri"/>
              <a:ea typeface="Calibri"/>
              <a:cs typeface="Calibri"/>
              <a:sym typeface="Calibri"/>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5" name="Shape 275"/>
        <p:cNvGrpSpPr/>
        <p:nvPr/>
      </p:nvGrpSpPr>
      <p:grpSpPr>
        <a:xfrm>
          <a:off x="0" y="0"/>
          <a:ext cx="0" cy="0"/>
          <a:chOff x="0" y="0"/>
          <a:chExt cx="0" cy="0"/>
        </a:xfrm>
      </p:grpSpPr>
      <p:pic>
        <p:nvPicPr>
          <p:cNvPr id="276" name="Google Shape;276;g1c2bb801bdb_0_20"/>
          <p:cNvPicPr preferRelativeResize="0"/>
          <p:nvPr/>
        </p:nvPicPr>
        <p:blipFill rotWithShape="1">
          <a:blip r:embed="rId3">
            <a:alphaModFix/>
          </a:blip>
          <a:srcRect b="0" l="0" r="0" t="0"/>
          <a:stretch/>
        </p:blipFill>
        <p:spPr>
          <a:xfrm>
            <a:off x="7098650" y="1329925"/>
            <a:ext cx="4190351" cy="5422799"/>
          </a:xfrm>
          <a:prstGeom prst="rect">
            <a:avLst/>
          </a:prstGeom>
          <a:noFill/>
          <a:ln>
            <a:noFill/>
          </a:ln>
        </p:spPr>
      </p:pic>
      <p:sp>
        <p:nvSpPr>
          <p:cNvPr id="277" name="Google Shape;277;g1c2bb801bdb_0_20"/>
          <p:cNvSpPr/>
          <p:nvPr/>
        </p:nvSpPr>
        <p:spPr>
          <a:xfrm>
            <a:off x="1886541" y="317396"/>
            <a:ext cx="8353500" cy="881700"/>
          </a:xfrm>
          <a:prstGeom prst="roundRect">
            <a:avLst>
              <a:gd fmla="val 16667" name="adj"/>
            </a:avLst>
          </a:prstGeom>
          <a:solidFill>
            <a:srgbClr val="FFC000"/>
          </a:solidFill>
          <a:ln cap="flat" cmpd="sng" w="38100">
            <a:solidFill>
              <a:srgbClr val="F0AD00"/>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5300"/>
              <a:buFont typeface="Arial"/>
              <a:buNone/>
            </a:pPr>
            <a:r>
              <a:rPr b="1" i="0" lang="en-GB" sz="5300" u="none" cap="none" strike="noStrike">
                <a:solidFill>
                  <a:schemeClr val="lt1"/>
                </a:solidFill>
                <a:latin typeface="Calibri"/>
                <a:ea typeface="Calibri"/>
                <a:cs typeface="Calibri"/>
                <a:sym typeface="Calibri"/>
              </a:rPr>
              <a:t>Calm Down Menu</a:t>
            </a:r>
            <a:endParaRPr b="1" i="0" sz="5300" u="none" cap="none" strike="noStrike">
              <a:solidFill>
                <a:schemeClr val="lt1"/>
              </a:solidFill>
              <a:latin typeface="Calibri"/>
              <a:ea typeface="Calibri"/>
              <a:cs typeface="Calibri"/>
              <a:sym typeface="Calibri"/>
            </a:endParaRPr>
          </a:p>
        </p:txBody>
      </p:sp>
      <p:pic>
        <p:nvPicPr>
          <p:cNvPr id="278" name="Google Shape;278;g1c2bb801bdb_0_20"/>
          <p:cNvPicPr preferRelativeResize="0"/>
          <p:nvPr/>
        </p:nvPicPr>
        <p:blipFill rotWithShape="1">
          <a:blip r:embed="rId4">
            <a:alphaModFix/>
          </a:blip>
          <a:srcRect b="0" l="0" r="0" t="0"/>
          <a:stretch/>
        </p:blipFill>
        <p:spPr>
          <a:xfrm>
            <a:off x="1129950" y="1390740"/>
            <a:ext cx="3983450" cy="5301175"/>
          </a:xfrm>
          <a:prstGeom prst="rect">
            <a:avLst/>
          </a:prstGeom>
          <a:noFill/>
          <a:ln>
            <a:noFill/>
          </a:ln>
        </p:spPr>
      </p:pic>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3" name="Shape 283"/>
        <p:cNvGrpSpPr/>
        <p:nvPr/>
      </p:nvGrpSpPr>
      <p:grpSpPr>
        <a:xfrm>
          <a:off x="0" y="0"/>
          <a:ext cx="0" cy="0"/>
          <a:chOff x="0" y="0"/>
          <a:chExt cx="0" cy="0"/>
        </a:xfrm>
      </p:grpSpPr>
      <p:sp>
        <p:nvSpPr>
          <p:cNvPr id="284" name="Google Shape;284;g1bd8b8f550c_0_25"/>
          <p:cNvSpPr txBox="1"/>
          <p:nvPr/>
        </p:nvSpPr>
        <p:spPr>
          <a:xfrm>
            <a:off x="2140800" y="481575"/>
            <a:ext cx="8934600" cy="10857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3800"/>
              <a:buFont typeface="Arial"/>
              <a:buNone/>
            </a:pPr>
            <a:r>
              <a:rPr b="0" i="0" lang="en-GB" sz="3800" u="none" cap="none" strike="noStrike">
                <a:solidFill>
                  <a:srgbClr val="000000"/>
                </a:solidFill>
                <a:latin typeface="Arial"/>
                <a:ea typeface="Arial"/>
                <a:cs typeface="Arial"/>
                <a:sym typeface="Arial"/>
              </a:rPr>
              <a:t>Modelling emotions for your child</a:t>
            </a:r>
            <a:endParaRPr b="0" i="0" sz="3800" u="none" cap="none" strike="noStrike">
              <a:solidFill>
                <a:srgbClr val="000000"/>
              </a:solidFill>
              <a:latin typeface="Arial"/>
              <a:ea typeface="Arial"/>
              <a:cs typeface="Arial"/>
              <a:sym typeface="Arial"/>
            </a:endParaRPr>
          </a:p>
        </p:txBody>
      </p:sp>
      <p:sp>
        <p:nvSpPr>
          <p:cNvPr id="285" name="Google Shape;285;g1bd8b8f550c_0_25"/>
          <p:cNvSpPr/>
          <p:nvPr/>
        </p:nvSpPr>
        <p:spPr>
          <a:xfrm>
            <a:off x="77775" y="1242862"/>
            <a:ext cx="6700914" cy="5615136"/>
          </a:xfrm>
          <a:prstGeom prst="irregularSeal1">
            <a:avLst/>
          </a:prstGeom>
          <a:solidFill>
            <a:srgbClr val="E06666"/>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15000"/>
              </a:lnSpc>
              <a:spcBef>
                <a:spcPts val="0"/>
              </a:spcBef>
              <a:spcAft>
                <a:spcPts val="0"/>
              </a:spcAft>
              <a:buClr>
                <a:schemeClr val="dk1"/>
              </a:buClr>
              <a:buSzPts val="1100"/>
              <a:buFont typeface="Arial"/>
              <a:buNone/>
            </a:pPr>
            <a:r>
              <a:rPr b="0" i="0" lang="en-GB" sz="2900" u="none" cap="none" strike="noStrike">
                <a:solidFill>
                  <a:schemeClr val="dk1"/>
                </a:solidFill>
                <a:latin typeface="Lato"/>
                <a:ea typeface="Lato"/>
                <a:cs typeface="Lato"/>
                <a:sym typeface="Lato"/>
              </a:rPr>
              <a:t>How do you respond to stress? </a:t>
            </a:r>
            <a:endParaRPr b="0" i="0" sz="2900" u="none" cap="none" strike="noStrike">
              <a:solidFill>
                <a:schemeClr val="dk1"/>
              </a:solidFill>
              <a:latin typeface="Lato"/>
              <a:ea typeface="Lato"/>
              <a:cs typeface="Lato"/>
              <a:sym typeface="Lato"/>
            </a:endParaRPr>
          </a:p>
          <a:p>
            <a:pPr indent="0" lvl="0" marL="0" marR="0" rtl="0" algn="ctr">
              <a:lnSpc>
                <a:spcPct val="115000"/>
              </a:lnSpc>
              <a:spcBef>
                <a:spcPts val="0"/>
              </a:spcBef>
              <a:spcAft>
                <a:spcPts val="0"/>
              </a:spcAft>
              <a:buClr>
                <a:schemeClr val="dk1"/>
              </a:buClr>
              <a:buSzPts val="1100"/>
              <a:buFont typeface="Arial"/>
              <a:buNone/>
            </a:pPr>
            <a:r>
              <a:rPr b="0" i="0" lang="en-GB" sz="2900" u="none" cap="none" strike="noStrike">
                <a:solidFill>
                  <a:schemeClr val="dk1"/>
                </a:solidFill>
                <a:latin typeface="Lato"/>
                <a:ea typeface="Lato"/>
                <a:cs typeface="Lato"/>
                <a:sym typeface="Lato"/>
              </a:rPr>
              <a:t>How do you destress? What helps </a:t>
            </a:r>
            <a:r>
              <a:rPr b="1" i="0" lang="en-GB" sz="2900" u="none" cap="none" strike="noStrike">
                <a:solidFill>
                  <a:schemeClr val="dk1"/>
                </a:solidFill>
                <a:latin typeface="Lato"/>
                <a:ea typeface="Lato"/>
                <a:cs typeface="Lato"/>
                <a:sym typeface="Lato"/>
              </a:rPr>
              <a:t>you</a:t>
            </a:r>
            <a:r>
              <a:rPr b="0" i="0" lang="en-GB" sz="2900" u="none" cap="none" strike="noStrike">
                <a:solidFill>
                  <a:schemeClr val="dk1"/>
                </a:solidFill>
                <a:latin typeface="Lato"/>
                <a:ea typeface="Lato"/>
                <a:cs typeface="Lato"/>
                <a:sym typeface="Lato"/>
              </a:rPr>
              <a:t>?</a:t>
            </a:r>
            <a:r>
              <a:rPr b="0" i="0" lang="en-GB" sz="2900" u="none" cap="none" strike="noStrike">
                <a:solidFill>
                  <a:srgbClr val="1E2D31"/>
                </a:solidFill>
                <a:latin typeface="Lato"/>
                <a:ea typeface="Lato"/>
                <a:cs typeface="Lato"/>
                <a:sym typeface="Lato"/>
              </a:rPr>
              <a:t> </a:t>
            </a:r>
            <a:endParaRPr b="0" i="0" sz="1400" u="none" cap="none" strike="noStrike">
              <a:solidFill>
                <a:srgbClr val="000000"/>
              </a:solidFill>
              <a:latin typeface="Arial"/>
              <a:ea typeface="Arial"/>
              <a:cs typeface="Arial"/>
              <a:sym typeface="Arial"/>
            </a:endParaRPr>
          </a:p>
        </p:txBody>
      </p:sp>
      <p:sp>
        <p:nvSpPr>
          <p:cNvPr id="286" name="Google Shape;286;g1bd8b8f550c_0_25"/>
          <p:cNvSpPr/>
          <p:nvPr/>
        </p:nvSpPr>
        <p:spPr>
          <a:xfrm>
            <a:off x="6964850" y="1489825"/>
            <a:ext cx="5010228" cy="4653504"/>
          </a:xfrm>
          <a:prstGeom prst="cloud">
            <a:avLst/>
          </a:prstGeom>
          <a:solidFill>
            <a:srgbClr val="A4C2F4"/>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15000"/>
              </a:lnSpc>
              <a:spcBef>
                <a:spcPts val="0"/>
              </a:spcBef>
              <a:spcAft>
                <a:spcPts val="0"/>
              </a:spcAft>
              <a:buClr>
                <a:schemeClr val="dk1"/>
              </a:buClr>
              <a:buSzPts val="1100"/>
              <a:buFont typeface="Arial"/>
              <a:buNone/>
            </a:pPr>
            <a:r>
              <a:rPr b="1" i="0" lang="en-GB" sz="2400" u="none" cap="none" strike="noStrike">
                <a:solidFill>
                  <a:schemeClr val="dk1"/>
                </a:solidFill>
                <a:latin typeface="Calibri"/>
                <a:ea typeface="Calibri"/>
                <a:cs typeface="Calibri"/>
                <a:sym typeface="Calibri"/>
              </a:rPr>
              <a:t>Talk about your own emotions</a:t>
            </a:r>
            <a:r>
              <a:rPr b="0" i="0" lang="en-GB" sz="2400" u="none" cap="none" strike="noStrike">
                <a:solidFill>
                  <a:schemeClr val="dk1"/>
                </a:solidFill>
                <a:latin typeface="Calibri"/>
                <a:ea typeface="Calibri"/>
                <a:cs typeface="Calibri"/>
                <a:sym typeface="Calibri"/>
              </a:rPr>
              <a:t> </a:t>
            </a:r>
            <a:r>
              <a:rPr b="0" i="1" lang="en-GB" sz="2400" u="none" cap="none" strike="noStrike">
                <a:solidFill>
                  <a:schemeClr val="dk1"/>
                </a:solidFill>
                <a:latin typeface="Calibri"/>
                <a:ea typeface="Calibri"/>
                <a:cs typeface="Calibri"/>
                <a:sym typeface="Calibri"/>
              </a:rPr>
              <a:t>e.g. “I’m feeling quite frustrated today because…I’m going to … to help me calm down” and  </a:t>
            </a:r>
            <a:r>
              <a:rPr b="1" i="0" lang="en-GB" sz="2400" u="none" cap="none" strike="noStrike">
                <a:solidFill>
                  <a:schemeClr val="dk1"/>
                </a:solidFill>
                <a:latin typeface="Calibri"/>
                <a:ea typeface="Calibri"/>
                <a:cs typeface="Calibri"/>
                <a:sym typeface="Calibri"/>
              </a:rPr>
              <a:t>model emotion regulation</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0" name="Shape 290"/>
        <p:cNvGrpSpPr/>
        <p:nvPr/>
      </p:nvGrpSpPr>
      <p:grpSpPr>
        <a:xfrm>
          <a:off x="0" y="0"/>
          <a:ext cx="0" cy="0"/>
          <a:chOff x="0" y="0"/>
          <a:chExt cx="0" cy="0"/>
        </a:xfrm>
      </p:grpSpPr>
      <p:sp>
        <p:nvSpPr>
          <p:cNvPr id="291" name="Google Shape;291;g2b33724c778_0_126"/>
          <p:cNvSpPr txBox="1"/>
          <p:nvPr/>
        </p:nvSpPr>
        <p:spPr>
          <a:xfrm>
            <a:off x="2921233" y="338667"/>
            <a:ext cx="6336000" cy="661800"/>
          </a:xfrm>
          <a:prstGeom prst="rect">
            <a:avLst/>
          </a:prstGeom>
          <a:noFill/>
          <a:ln>
            <a:noFill/>
          </a:ln>
        </p:spPr>
        <p:txBody>
          <a:bodyPr anchorCtr="0" anchor="t" bIns="121900" lIns="121900" spcFirstLastPara="1" rIns="121900" wrap="square" tIns="121900">
            <a:spAutoFit/>
          </a:bodyPr>
          <a:lstStyle/>
          <a:p>
            <a:pPr indent="0" lvl="0" marL="0" marR="0" rtl="0" algn="ctr">
              <a:lnSpc>
                <a:spcPct val="100000"/>
              </a:lnSpc>
              <a:spcBef>
                <a:spcPts val="0"/>
              </a:spcBef>
              <a:spcAft>
                <a:spcPts val="0"/>
              </a:spcAft>
              <a:buClr>
                <a:srgbClr val="000000"/>
              </a:buClr>
              <a:buSzPts val="2700"/>
              <a:buFont typeface="Arial"/>
              <a:buNone/>
            </a:pPr>
            <a:r>
              <a:rPr b="1" i="0" lang="en-GB" sz="2700" u="none" cap="none" strike="noStrike">
                <a:solidFill>
                  <a:srgbClr val="000000"/>
                </a:solidFill>
                <a:latin typeface="Arial"/>
                <a:ea typeface="Arial"/>
                <a:cs typeface="Arial"/>
                <a:sym typeface="Arial"/>
              </a:rPr>
              <a:t>Crisis curve</a:t>
            </a:r>
            <a:endParaRPr b="1" i="0" sz="2700" u="none" cap="none" strike="noStrike">
              <a:solidFill>
                <a:srgbClr val="000000"/>
              </a:solidFill>
              <a:latin typeface="Arial"/>
              <a:ea typeface="Arial"/>
              <a:cs typeface="Arial"/>
              <a:sym typeface="Arial"/>
            </a:endParaRPr>
          </a:p>
        </p:txBody>
      </p:sp>
      <p:sp>
        <p:nvSpPr>
          <p:cNvPr id="292" name="Google Shape;292;g2b33724c778_0_126"/>
          <p:cNvSpPr/>
          <p:nvPr/>
        </p:nvSpPr>
        <p:spPr>
          <a:xfrm>
            <a:off x="966883" y="1201650"/>
            <a:ext cx="9624000" cy="5079900"/>
          </a:xfrm>
          <a:prstGeom prst="roundRect">
            <a:avLst>
              <a:gd fmla="val 16667" name="adj"/>
            </a:avLst>
          </a:prstGeom>
          <a:solidFill>
            <a:srgbClr val="EA9999"/>
          </a:solidFill>
          <a:ln cap="flat" cmpd="sng" w="28575">
            <a:solidFill>
              <a:schemeClr val="dk2"/>
            </a:solidFill>
            <a:prstDash val="solid"/>
            <a:round/>
            <a:headEnd len="sm" w="sm" type="none"/>
            <a:tailEnd len="sm" w="sm" type="none"/>
          </a:ln>
        </p:spPr>
        <p:txBody>
          <a:bodyPr anchorCtr="0" anchor="ctr" bIns="121900" lIns="121900" spcFirstLastPara="1" rIns="121900" wrap="square" tIns="121900">
            <a:noAutofit/>
          </a:bodyPr>
          <a:lstStyle/>
          <a:p>
            <a:pPr indent="0" lvl="0" marL="0" marR="0" rtl="0" algn="l">
              <a:lnSpc>
                <a:spcPct val="100000"/>
              </a:lnSpc>
              <a:spcBef>
                <a:spcPts val="0"/>
              </a:spcBef>
              <a:spcAft>
                <a:spcPts val="0"/>
              </a:spcAft>
              <a:buClr>
                <a:srgbClr val="000000"/>
              </a:buClr>
              <a:buSzPts val="1900"/>
              <a:buFont typeface="Arial"/>
              <a:buNone/>
            </a:pPr>
            <a:r>
              <a:t/>
            </a:r>
            <a:endParaRPr b="0" i="0" sz="1900" u="none" cap="none" strike="noStrike">
              <a:solidFill>
                <a:srgbClr val="000000"/>
              </a:solidFill>
              <a:latin typeface="Arial"/>
              <a:ea typeface="Arial"/>
              <a:cs typeface="Arial"/>
              <a:sym typeface="Arial"/>
            </a:endParaRPr>
          </a:p>
        </p:txBody>
      </p:sp>
      <p:sp>
        <p:nvSpPr>
          <p:cNvPr id="293" name="Google Shape;293;g2b33724c778_0_126"/>
          <p:cNvSpPr/>
          <p:nvPr/>
        </p:nvSpPr>
        <p:spPr>
          <a:xfrm>
            <a:off x="2370667" y="2651300"/>
            <a:ext cx="7845776" cy="3515108"/>
          </a:xfrm>
          <a:custGeom>
            <a:rect b="b" l="l" r="r" t="t"/>
            <a:pathLst>
              <a:path extrusionOk="0" h="110538" w="237913">
                <a:moveTo>
                  <a:pt x="0" y="107998"/>
                </a:moveTo>
                <a:cubicBezTo>
                  <a:pt x="9313" y="94945"/>
                  <a:pt x="35983" y="47461"/>
                  <a:pt x="55880" y="29681"/>
                </a:cubicBezTo>
                <a:cubicBezTo>
                  <a:pt x="75777" y="11901"/>
                  <a:pt x="94474" y="-4679"/>
                  <a:pt x="119380" y="1318"/>
                </a:cubicBezTo>
                <a:cubicBezTo>
                  <a:pt x="144286" y="7315"/>
                  <a:pt x="185562" y="47461"/>
                  <a:pt x="205317" y="65664"/>
                </a:cubicBezTo>
                <a:cubicBezTo>
                  <a:pt x="225073" y="83867"/>
                  <a:pt x="232480" y="103059"/>
                  <a:pt x="237913" y="110538"/>
                </a:cubicBezTo>
              </a:path>
            </a:pathLst>
          </a:custGeom>
          <a:noFill/>
          <a:ln cap="flat" cmpd="sng" w="38100">
            <a:solidFill>
              <a:srgbClr val="FF000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cxnSp>
        <p:nvCxnSpPr>
          <p:cNvPr id="294" name="Google Shape;294;g2b33724c778_0_126"/>
          <p:cNvCxnSpPr/>
          <p:nvPr/>
        </p:nvCxnSpPr>
        <p:spPr>
          <a:xfrm flipH="1">
            <a:off x="4708875" y="1194608"/>
            <a:ext cx="28500" cy="5094000"/>
          </a:xfrm>
          <a:prstGeom prst="straightConnector1">
            <a:avLst/>
          </a:prstGeom>
          <a:noFill/>
          <a:ln cap="flat" cmpd="sng" w="19050">
            <a:solidFill>
              <a:schemeClr val="dk2"/>
            </a:solidFill>
            <a:prstDash val="solid"/>
            <a:round/>
            <a:headEnd len="sm" w="sm" type="none"/>
            <a:tailEnd len="sm" w="sm" type="none"/>
          </a:ln>
        </p:spPr>
      </p:cxnSp>
      <p:cxnSp>
        <p:nvCxnSpPr>
          <p:cNvPr id="295" name="Google Shape;295;g2b33724c778_0_126"/>
          <p:cNvCxnSpPr/>
          <p:nvPr/>
        </p:nvCxnSpPr>
        <p:spPr>
          <a:xfrm>
            <a:off x="7049804" y="1222792"/>
            <a:ext cx="28500" cy="5037600"/>
          </a:xfrm>
          <a:prstGeom prst="straightConnector1">
            <a:avLst/>
          </a:prstGeom>
          <a:noFill/>
          <a:ln cap="flat" cmpd="sng" w="19050">
            <a:solidFill>
              <a:schemeClr val="dk2"/>
            </a:solidFill>
            <a:prstDash val="solid"/>
            <a:round/>
            <a:headEnd len="sm" w="sm" type="none"/>
            <a:tailEnd len="sm" w="sm" type="none"/>
          </a:ln>
        </p:spPr>
      </p:cxnSp>
      <p:cxnSp>
        <p:nvCxnSpPr>
          <p:cNvPr id="296" name="Google Shape;296;g2b33724c778_0_126"/>
          <p:cNvCxnSpPr/>
          <p:nvPr/>
        </p:nvCxnSpPr>
        <p:spPr>
          <a:xfrm>
            <a:off x="2986075" y="1229846"/>
            <a:ext cx="0" cy="5023500"/>
          </a:xfrm>
          <a:prstGeom prst="straightConnector1">
            <a:avLst/>
          </a:prstGeom>
          <a:noFill/>
          <a:ln cap="flat" cmpd="sng" w="19050">
            <a:solidFill>
              <a:schemeClr val="dk2"/>
            </a:solidFill>
            <a:prstDash val="solid"/>
            <a:round/>
            <a:headEnd len="sm" w="sm" type="none"/>
            <a:tailEnd len="sm" w="sm" type="none"/>
          </a:ln>
        </p:spPr>
      </p:cxnSp>
      <p:cxnSp>
        <p:nvCxnSpPr>
          <p:cNvPr id="297" name="Google Shape;297;g2b33724c778_0_126"/>
          <p:cNvCxnSpPr/>
          <p:nvPr/>
        </p:nvCxnSpPr>
        <p:spPr>
          <a:xfrm>
            <a:off x="8982092" y="1229842"/>
            <a:ext cx="70500" cy="5023500"/>
          </a:xfrm>
          <a:prstGeom prst="straightConnector1">
            <a:avLst/>
          </a:prstGeom>
          <a:noFill/>
          <a:ln cap="flat" cmpd="sng" w="19050">
            <a:solidFill>
              <a:schemeClr val="dk2"/>
            </a:solidFill>
            <a:prstDash val="solid"/>
            <a:round/>
            <a:headEnd len="sm" w="sm" type="none"/>
            <a:tailEnd len="sm" w="sm" type="none"/>
          </a:ln>
        </p:spPr>
      </p:cxnSp>
      <p:pic>
        <p:nvPicPr>
          <p:cNvPr id="298" name="Google Shape;298;g2b33724c778_0_126"/>
          <p:cNvPicPr preferRelativeResize="0"/>
          <p:nvPr/>
        </p:nvPicPr>
        <p:blipFill rotWithShape="1">
          <a:blip r:embed="rId3">
            <a:alphaModFix/>
          </a:blip>
          <a:srcRect b="0" l="0" r="0" t="0"/>
          <a:stretch/>
        </p:blipFill>
        <p:spPr>
          <a:xfrm>
            <a:off x="1495770" y="4557800"/>
            <a:ext cx="1109835" cy="1134634"/>
          </a:xfrm>
          <a:prstGeom prst="rect">
            <a:avLst/>
          </a:prstGeom>
          <a:noFill/>
          <a:ln>
            <a:noFill/>
          </a:ln>
        </p:spPr>
      </p:pic>
      <p:pic>
        <p:nvPicPr>
          <p:cNvPr id="299" name="Google Shape;299;g2b33724c778_0_126"/>
          <p:cNvPicPr preferRelativeResize="0"/>
          <p:nvPr/>
        </p:nvPicPr>
        <p:blipFill rotWithShape="1">
          <a:blip r:embed="rId3">
            <a:alphaModFix/>
          </a:blip>
          <a:srcRect b="0" l="0" r="0" t="0"/>
          <a:stretch/>
        </p:blipFill>
        <p:spPr>
          <a:xfrm>
            <a:off x="9558368" y="4594226"/>
            <a:ext cx="898069" cy="918141"/>
          </a:xfrm>
          <a:prstGeom prst="rect">
            <a:avLst/>
          </a:prstGeom>
          <a:noFill/>
          <a:ln>
            <a:noFill/>
          </a:ln>
        </p:spPr>
      </p:pic>
      <p:pic>
        <p:nvPicPr>
          <p:cNvPr id="300" name="Google Shape;300;g2b33724c778_0_126"/>
          <p:cNvPicPr preferRelativeResize="0"/>
          <p:nvPr/>
        </p:nvPicPr>
        <p:blipFill rotWithShape="1">
          <a:blip r:embed="rId4">
            <a:alphaModFix/>
          </a:blip>
          <a:srcRect b="0" l="0" r="0" t="0"/>
          <a:stretch/>
        </p:blipFill>
        <p:spPr>
          <a:xfrm>
            <a:off x="3175000" y="3362867"/>
            <a:ext cx="757568" cy="757568"/>
          </a:xfrm>
          <a:prstGeom prst="rect">
            <a:avLst/>
          </a:prstGeom>
          <a:noFill/>
          <a:ln>
            <a:noFill/>
          </a:ln>
        </p:spPr>
      </p:pic>
      <p:pic>
        <p:nvPicPr>
          <p:cNvPr id="301" name="Google Shape;301;g2b33724c778_0_126"/>
          <p:cNvPicPr preferRelativeResize="0"/>
          <p:nvPr/>
        </p:nvPicPr>
        <p:blipFill rotWithShape="1">
          <a:blip r:embed="rId4">
            <a:alphaModFix/>
          </a:blip>
          <a:srcRect b="0" l="0" r="0" t="0"/>
          <a:stretch/>
        </p:blipFill>
        <p:spPr>
          <a:xfrm>
            <a:off x="8231200" y="3241500"/>
            <a:ext cx="757568" cy="757568"/>
          </a:xfrm>
          <a:prstGeom prst="rect">
            <a:avLst/>
          </a:prstGeom>
          <a:noFill/>
          <a:ln>
            <a:noFill/>
          </a:ln>
        </p:spPr>
      </p:pic>
      <p:pic>
        <p:nvPicPr>
          <p:cNvPr id="302" name="Google Shape;302;g2b33724c778_0_126"/>
          <p:cNvPicPr preferRelativeResize="0"/>
          <p:nvPr/>
        </p:nvPicPr>
        <p:blipFill rotWithShape="1">
          <a:blip r:embed="rId5">
            <a:alphaModFix/>
          </a:blip>
          <a:srcRect b="0" l="0" r="0" t="0"/>
          <a:stretch/>
        </p:blipFill>
        <p:spPr>
          <a:xfrm>
            <a:off x="5089166" y="1380942"/>
            <a:ext cx="1434800" cy="1201390"/>
          </a:xfrm>
          <a:prstGeom prst="rect">
            <a:avLst/>
          </a:prstGeom>
          <a:noFill/>
          <a:ln>
            <a:noFill/>
          </a:ln>
        </p:spPr>
      </p:pic>
      <p:sp>
        <p:nvSpPr>
          <p:cNvPr id="303" name="Google Shape;303;g2b33724c778_0_126"/>
          <p:cNvSpPr txBox="1"/>
          <p:nvPr/>
        </p:nvSpPr>
        <p:spPr>
          <a:xfrm>
            <a:off x="1241767" y="2728333"/>
            <a:ext cx="1434900" cy="831000"/>
          </a:xfrm>
          <a:prstGeom prst="rect">
            <a:avLst/>
          </a:prstGeom>
          <a:noFill/>
          <a:ln cap="flat" cmpd="sng" w="19050">
            <a:solidFill>
              <a:srgbClr val="000000"/>
            </a:solidFill>
            <a:prstDash val="solid"/>
            <a:round/>
            <a:headEnd len="sm" w="sm" type="none"/>
            <a:tailEnd len="sm" w="sm" type="none"/>
          </a:ln>
        </p:spPr>
        <p:txBody>
          <a:bodyPr anchorCtr="0" anchor="t" bIns="121900" lIns="121900" spcFirstLastPara="1" rIns="121900" wrap="square" tIns="121900">
            <a:spAutoFit/>
          </a:bodyPr>
          <a:lstStyle/>
          <a:p>
            <a:pPr indent="0" lvl="0" marL="0" marR="0" rtl="0" algn="l">
              <a:lnSpc>
                <a:spcPct val="100000"/>
              </a:lnSpc>
              <a:spcBef>
                <a:spcPts val="0"/>
              </a:spcBef>
              <a:spcAft>
                <a:spcPts val="0"/>
              </a:spcAft>
              <a:buClr>
                <a:srgbClr val="000000"/>
              </a:buClr>
              <a:buSzPts val="1900"/>
              <a:buFont typeface="Arial"/>
              <a:buNone/>
            </a:pPr>
            <a:r>
              <a:rPr b="1" i="0" lang="en-GB" sz="1900" u="none" cap="none" strike="noStrike">
                <a:solidFill>
                  <a:srgbClr val="38761D"/>
                </a:solidFill>
                <a:latin typeface="Arial"/>
                <a:ea typeface="Arial"/>
                <a:cs typeface="Arial"/>
                <a:sym typeface="Arial"/>
              </a:rPr>
              <a:t>Daily routine</a:t>
            </a:r>
            <a:endParaRPr b="1" i="0" sz="1900" u="none" cap="none" strike="noStrike">
              <a:solidFill>
                <a:srgbClr val="38761D"/>
              </a:solidFill>
              <a:latin typeface="Arial"/>
              <a:ea typeface="Arial"/>
              <a:cs typeface="Arial"/>
              <a:sym typeface="Arial"/>
            </a:endParaRPr>
          </a:p>
        </p:txBody>
      </p:sp>
      <p:sp>
        <p:nvSpPr>
          <p:cNvPr id="304" name="Google Shape;304;g2b33724c778_0_126"/>
          <p:cNvSpPr txBox="1"/>
          <p:nvPr/>
        </p:nvSpPr>
        <p:spPr>
          <a:xfrm>
            <a:off x="3134850" y="1476533"/>
            <a:ext cx="1434900" cy="1708500"/>
          </a:xfrm>
          <a:prstGeom prst="rect">
            <a:avLst/>
          </a:prstGeom>
          <a:noFill/>
          <a:ln cap="flat" cmpd="sng" w="19050">
            <a:solidFill>
              <a:srgbClr val="000000"/>
            </a:solidFill>
            <a:prstDash val="solid"/>
            <a:round/>
            <a:headEnd len="sm" w="sm" type="none"/>
            <a:tailEnd len="sm" w="sm" type="none"/>
          </a:ln>
        </p:spPr>
        <p:txBody>
          <a:bodyPr anchorCtr="0" anchor="t" bIns="121900" lIns="121900" spcFirstLastPara="1" rIns="121900" wrap="square" tIns="121900">
            <a:spAutoFit/>
          </a:bodyPr>
          <a:lstStyle/>
          <a:p>
            <a:pPr indent="0" lvl="0" marL="0" marR="0" rtl="0" algn="l">
              <a:lnSpc>
                <a:spcPct val="100000"/>
              </a:lnSpc>
              <a:spcBef>
                <a:spcPts val="0"/>
              </a:spcBef>
              <a:spcAft>
                <a:spcPts val="0"/>
              </a:spcAft>
              <a:buClr>
                <a:srgbClr val="000000"/>
              </a:buClr>
              <a:buSzPts val="1900"/>
              <a:buFont typeface="Arial"/>
              <a:buNone/>
            </a:pPr>
            <a:r>
              <a:rPr b="1" i="0" lang="en-GB" sz="1900" u="none" cap="none" strike="noStrike">
                <a:solidFill>
                  <a:srgbClr val="0000FF"/>
                </a:solidFill>
                <a:latin typeface="Arial"/>
                <a:ea typeface="Arial"/>
                <a:cs typeface="Arial"/>
                <a:sym typeface="Arial"/>
              </a:rPr>
              <a:t>Rumbling stage … </a:t>
            </a:r>
            <a:r>
              <a:rPr b="0" i="0" lang="en-GB" sz="1900" u="none" cap="none" strike="noStrike">
                <a:solidFill>
                  <a:srgbClr val="0000FF"/>
                </a:solidFill>
                <a:latin typeface="Arial"/>
                <a:ea typeface="Arial"/>
                <a:cs typeface="Arial"/>
                <a:sym typeface="Arial"/>
              </a:rPr>
              <a:t>start to notice upset</a:t>
            </a:r>
            <a:endParaRPr b="0" i="0" sz="1900" u="none" cap="none" strike="noStrike">
              <a:solidFill>
                <a:srgbClr val="0000FF"/>
              </a:solidFill>
              <a:latin typeface="Arial"/>
              <a:ea typeface="Arial"/>
              <a:cs typeface="Arial"/>
              <a:sym typeface="Arial"/>
            </a:endParaRPr>
          </a:p>
        </p:txBody>
      </p:sp>
      <p:sp>
        <p:nvSpPr>
          <p:cNvPr id="305" name="Google Shape;305;g2b33724c778_0_126"/>
          <p:cNvSpPr txBox="1"/>
          <p:nvPr/>
        </p:nvSpPr>
        <p:spPr>
          <a:xfrm>
            <a:off x="4876500" y="3259667"/>
            <a:ext cx="1804800" cy="2878200"/>
          </a:xfrm>
          <a:prstGeom prst="rect">
            <a:avLst/>
          </a:prstGeom>
          <a:noFill/>
          <a:ln cap="flat" cmpd="sng" w="19050">
            <a:solidFill>
              <a:srgbClr val="000000"/>
            </a:solidFill>
            <a:prstDash val="solid"/>
            <a:round/>
            <a:headEnd len="sm" w="sm" type="none"/>
            <a:tailEnd len="sm" w="sm" type="none"/>
          </a:ln>
        </p:spPr>
        <p:txBody>
          <a:bodyPr anchorCtr="0" anchor="t" bIns="121900" lIns="121900" spcFirstLastPara="1" rIns="121900" wrap="square" tIns="121900">
            <a:spAutoFit/>
          </a:bodyPr>
          <a:lstStyle/>
          <a:p>
            <a:pPr indent="0" lvl="0" marL="0" marR="0" rtl="0" algn="l">
              <a:lnSpc>
                <a:spcPct val="100000"/>
              </a:lnSpc>
              <a:spcBef>
                <a:spcPts val="0"/>
              </a:spcBef>
              <a:spcAft>
                <a:spcPts val="0"/>
              </a:spcAft>
              <a:buClr>
                <a:srgbClr val="000000"/>
              </a:buClr>
              <a:buSzPts val="1900"/>
              <a:buFont typeface="Arial"/>
              <a:buNone/>
            </a:pPr>
            <a:r>
              <a:rPr b="1" i="0" lang="en-GB" sz="1900" u="none" cap="none" strike="noStrike">
                <a:solidFill>
                  <a:srgbClr val="FF0000"/>
                </a:solidFill>
                <a:latin typeface="Arial"/>
                <a:ea typeface="Arial"/>
                <a:cs typeface="Arial"/>
                <a:sym typeface="Arial"/>
              </a:rPr>
              <a:t>Rage Stage</a:t>
            </a:r>
            <a:endParaRPr b="1" i="0" sz="1900" u="none" cap="none" strike="noStrike">
              <a:solidFill>
                <a:srgbClr val="FF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900"/>
              <a:buFont typeface="Arial"/>
              <a:buNone/>
            </a:pPr>
            <a:r>
              <a:rPr b="1" i="0" lang="en-GB" sz="1900" u="none" cap="none" strike="noStrike">
                <a:solidFill>
                  <a:srgbClr val="FF0000"/>
                </a:solidFill>
                <a:latin typeface="Arial"/>
                <a:ea typeface="Arial"/>
                <a:cs typeface="Arial"/>
                <a:sym typeface="Arial"/>
              </a:rPr>
              <a:t>Most extreme</a:t>
            </a:r>
            <a:endParaRPr b="1" i="0" sz="1900" u="none" cap="none" strike="noStrike">
              <a:solidFill>
                <a:srgbClr val="FF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900"/>
              <a:buFont typeface="Arial"/>
              <a:buNone/>
            </a:pPr>
            <a:r>
              <a:t/>
            </a:r>
            <a:endParaRPr b="0" i="0" sz="19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900"/>
              <a:buFont typeface="Arial"/>
              <a:buNone/>
            </a:pPr>
            <a:r>
              <a:rPr b="0" i="0" lang="en-GB" sz="1900" u="none" cap="none" strike="noStrike">
                <a:solidFill>
                  <a:srgbClr val="000000"/>
                </a:solidFill>
                <a:latin typeface="Arial"/>
                <a:ea typeface="Arial"/>
                <a:cs typeface="Arial"/>
                <a:sym typeface="Arial"/>
              </a:rPr>
              <a:t>Children may also withdraw</a:t>
            </a:r>
            <a:endParaRPr b="0" i="0" sz="19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900"/>
              <a:buFont typeface="Arial"/>
              <a:buNone/>
            </a:pPr>
            <a:r>
              <a:t/>
            </a:r>
            <a:endParaRPr b="0" i="0" sz="19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900"/>
              <a:buFont typeface="Arial"/>
              <a:buNone/>
            </a:pPr>
            <a:r>
              <a:rPr b="0" i="0" lang="en-GB" sz="1900" u="none" cap="none" strike="noStrike">
                <a:solidFill>
                  <a:srgbClr val="000000"/>
                </a:solidFill>
                <a:latin typeface="Arial"/>
                <a:ea typeface="Arial"/>
                <a:cs typeface="Arial"/>
                <a:sym typeface="Arial"/>
              </a:rPr>
              <a:t>Do not reason or problem solve</a:t>
            </a:r>
            <a:endParaRPr b="0" i="0" sz="1900" u="none" cap="none" strike="noStrike">
              <a:solidFill>
                <a:srgbClr val="000000"/>
              </a:solidFill>
              <a:latin typeface="Arial"/>
              <a:ea typeface="Arial"/>
              <a:cs typeface="Arial"/>
              <a:sym typeface="Arial"/>
            </a:endParaRPr>
          </a:p>
        </p:txBody>
      </p:sp>
      <p:sp>
        <p:nvSpPr>
          <p:cNvPr id="306" name="Google Shape;306;g2b33724c778_0_126"/>
          <p:cNvSpPr txBox="1"/>
          <p:nvPr/>
        </p:nvSpPr>
        <p:spPr>
          <a:xfrm>
            <a:off x="7337767" y="1907533"/>
            <a:ext cx="1434900" cy="831000"/>
          </a:xfrm>
          <a:prstGeom prst="rect">
            <a:avLst/>
          </a:prstGeom>
          <a:solidFill>
            <a:srgbClr val="EA9999"/>
          </a:solidFill>
          <a:ln cap="flat" cmpd="sng" w="28575">
            <a:solidFill>
              <a:srgbClr val="000000"/>
            </a:solidFill>
            <a:prstDash val="solid"/>
            <a:round/>
            <a:headEnd len="sm" w="sm" type="none"/>
            <a:tailEnd len="sm" w="sm" type="none"/>
          </a:ln>
        </p:spPr>
        <p:txBody>
          <a:bodyPr anchorCtr="0" anchor="t" bIns="121900" lIns="121900" spcFirstLastPara="1" rIns="121900" wrap="square" tIns="121900">
            <a:spAutoFit/>
          </a:bodyPr>
          <a:lstStyle/>
          <a:p>
            <a:pPr indent="0" lvl="0" marL="0" marR="0" rtl="0" algn="l">
              <a:lnSpc>
                <a:spcPct val="100000"/>
              </a:lnSpc>
              <a:spcBef>
                <a:spcPts val="0"/>
              </a:spcBef>
              <a:spcAft>
                <a:spcPts val="0"/>
              </a:spcAft>
              <a:buClr>
                <a:srgbClr val="000000"/>
              </a:buClr>
              <a:buSzPts val="1900"/>
              <a:buFont typeface="Arial"/>
              <a:buNone/>
            </a:pPr>
            <a:r>
              <a:rPr b="1" i="0" lang="en-GB" sz="1900" u="none" cap="none" strike="noStrike">
                <a:solidFill>
                  <a:srgbClr val="0000FF"/>
                </a:solidFill>
                <a:latin typeface="Arial"/>
                <a:ea typeface="Arial"/>
                <a:cs typeface="Arial"/>
                <a:sym typeface="Arial"/>
              </a:rPr>
              <a:t>Recovery stage</a:t>
            </a:r>
            <a:endParaRPr b="1" i="0" sz="1900" u="none" cap="none" strike="noStrike">
              <a:solidFill>
                <a:srgbClr val="0000FF"/>
              </a:solidFill>
              <a:latin typeface="Arial"/>
              <a:ea typeface="Arial"/>
              <a:cs typeface="Arial"/>
              <a:sym typeface="Arial"/>
            </a:endParaRPr>
          </a:p>
        </p:txBody>
      </p:sp>
      <p:sp>
        <p:nvSpPr>
          <p:cNvPr id="307" name="Google Shape;307;g2b33724c778_0_126"/>
          <p:cNvSpPr txBox="1"/>
          <p:nvPr/>
        </p:nvSpPr>
        <p:spPr>
          <a:xfrm>
            <a:off x="7337767" y="4617567"/>
            <a:ext cx="1439700" cy="1416000"/>
          </a:xfrm>
          <a:prstGeom prst="rect">
            <a:avLst/>
          </a:prstGeom>
          <a:noFill/>
          <a:ln cap="flat" cmpd="sng" w="19050">
            <a:solidFill>
              <a:srgbClr val="000000"/>
            </a:solidFill>
            <a:prstDash val="solid"/>
            <a:round/>
            <a:headEnd len="sm" w="sm" type="none"/>
            <a:tailEnd len="sm" w="sm" type="none"/>
          </a:ln>
        </p:spPr>
        <p:txBody>
          <a:bodyPr anchorCtr="0" anchor="t" bIns="121900" lIns="121900" spcFirstLastPara="1" rIns="121900" wrap="square" tIns="121900">
            <a:spAutoFit/>
          </a:bodyPr>
          <a:lstStyle/>
          <a:p>
            <a:pPr indent="0" lvl="0" marL="0" marR="0" rtl="0" algn="l">
              <a:lnSpc>
                <a:spcPct val="100000"/>
              </a:lnSpc>
              <a:spcBef>
                <a:spcPts val="0"/>
              </a:spcBef>
              <a:spcAft>
                <a:spcPts val="0"/>
              </a:spcAft>
              <a:buClr>
                <a:srgbClr val="000000"/>
              </a:buClr>
              <a:buSzPts val="1900"/>
              <a:buFont typeface="Arial"/>
              <a:buNone/>
            </a:pPr>
            <a:r>
              <a:rPr b="0" i="0" lang="en-GB" sz="1900" u="none" cap="none" strike="noStrike">
                <a:solidFill>
                  <a:srgbClr val="000000"/>
                </a:solidFill>
                <a:latin typeface="Arial"/>
                <a:ea typeface="Arial"/>
                <a:cs typeface="Arial"/>
                <a:sym typeface="Arial"/>
              </a:rPr>
              <a:t>Calm redirection can be used</a:t>
            </a:r>
            <a:endParaRPr b="0" i="0" sz="1900" u="none" cap="none" strike="noStrike">
              <a:solidFill>
                <a:srgbClr val="000000"/>
              </a:solidFill>
              <a:latin typeface="Arial"/>
              <a:ea typeface="Arial"/>
              <a:cs typeface="Arial"/>
              <a:sym typeface="Arial"/>
            </a:endParaRPr>
          </a:p>
        </p:txBody>
      </p:sp>
      <p:sp>
        <p:nvSpPr>
          <p:cNvPr id="308" name="Google Shape;308;g2b33724c778_0_126"/>
          <p:cNvSpPr txBox="1"/>
          <p:nvPr/>
        </p:nvSpPr>
        <p:spPr>
          <a:xfrm>
            <a:off x="9257233" y="2525900"/>
            <a:ext cx="1199100" cy="831000"/>
          </a:xfrm>
          <a:prstGeom prst="rect">
            <a:avLst/>
          </a:prstGeom>
          <a:noFill/>
          <a:ln cap="flat" cmpd="sng" w="19050">
            <a:solidFill>
              <a:srgbClr val="000000"/>
            </a:solidFill>
            <a:prstDash val="solid"/>
            <a:round/>
            <a:headEnd len="sm" w="sm" type="none"/>
            <a:tailEnd len="sm" w="sm" type="none"/>
          </a:ln>
        </p:spPr>
        <p:txBody>
          <a:bodyPr anchorCtr="0" anchor="t" bIns="121900" lIns="121900" spcFirstLastPara="1" rIns="121900" wrap="square" tIns="121900">
            <a:spAutoFit/>
          </a:bodyPr>
          <a:lstStyle/>
          <a:p>
            <a:pPr indent="0" lvl="0" marL="0" marR="0" rtl="0" algn="l">
              <a:lnSpc>
                <a:spcPct val="100000"/>
              </a:lnSpc>
              <a:spcBef>
                <a:spcPts val="0"/>
              </a:spcBef>
              <a:spcAft>
                <a:spcPts val="0"/>
              </a:spcAft>
              <a:buClr>
                <a:srgbClr val="000000"/>
              </a:buClr>
              <a:buSzPts val="1900"/>
              <a:buFont typeface="Arial"/>
              <a:buNone/>
            </a:pPr>
            <a:r>
              <a:rPr b="1" i="0" lang="en-GB" sz="1900" u="none" cap="none" strike="noStrike">
                <a:solidFill>
                  <a:srgbClr val="38761D"/>
                </a:solidFill>
                <a:latin typeface="Arial"/>
                <a:ea typeface="Arial"/>
                <a:cs typeface="Arial"/>
                <a:sym typeface="Arial"/>
              </a:rPr>
              <a:t>Daily routine</a:t>
            </a:r>
            <a:endParaRPr b="1" i="0" sz="1900" u="none" cap="none" strike="noStrike">
              <a:solidFill>
                <a:srgbClr val="38761D"/>
              </a:solidFill>
              <a:latin typeface="Arial"/>
              <a:ea typeface="Arial"/>
              <a:cs typeface="Arial"/>
              <a:sym typeface="Arial"/>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2" name="Shape 312"/>
        <p:cNvGrpSpPr/>
        <p:nvPr/>
      </p:nvGrpSpPr>
      <p:grpSpPr>
        <a:xfrm>
          <a:off x="0" y="0"/>
          <a:ext cx="0" cy="0"/>
          <a:chOff x="0" y="0"/>
          <a:chExt cx="0" cy="0"/>
        </a:xfrm>
      </p:grpSpPr>
      <p:sp>
        <p:nvSpPr>
          <p:cNvPr id="313" name="Google Shape;313;g2b33724c778_0_200"/>
          <p:cNvSpPr txBox="1"/>
          <p:nvPr/>
        </p:nvSpPr>
        <p:spPr>
          <a:xfrm>
            <a:off x="3358433" y="338667"/>
            <a:ext cx="5898900" cy="661800"/>
          </a:xfrm>
          <a:prstGeom prst="rect">
            <a:avLst/>
          </a:prstGeom>
          <a:noFill/>
          <a:ln>
            <a:noFill/>
          </a:ln>
        </p:spPr>
        <p:txBody>
          <a:bodyPr anchorCtr="0" anchor="t" bIns="121900" lIns="121900" spcFirstLastPara="1" rIns="121900" wrap="square" tIns="121900">
            <a:spAutoFit/>
          </a:bodyPr>
          <a:lstStyle/>
          <a:p>
            <a:pPr indent="0" lvl="0" marL="0" marR="0" rtl="0" algn="ctr">
              <a:lnSpc>
                <a:spcPct val="100000"/>
              </a:lnSpc>
              <a:spcBef>
                <a:spcPts val="0"/>
              </a:spcBef>
              <a:spcAft>
                <a:spcPts val="0"/>
              </a:spcAft>
              <a:buClr>
                <a:srgbClr val="000000"/>
              </a:buClr>
              <a:buSzPts val="2700"/>
              <a:buFont typeface="Arial"/>
              <a:buNone/>
            </a:pPr>
            <a:r>
              <a:rPr b="1" i="0" lang="en-GB" sz="2700" u="none" cap="none" strike="noStrike">
                <a:solidFill>
                  <a:srgbClr val="000000"/>
                </a:solidFill>
                <a:latin typeface="Arial"/>
                <a:ea typeface="Arial"/>
                <a:cs typeface="Arial"/>
                <a:sym typeface="Arial"/>
              </a:rPr>
              <a:t>Helpful Parent Behaviours</a:t>
            </a:r>
            <a:endParaRPr b="1" i="0" sz="2700" u="none" cap="none" strike="noStrike">
              <a:solidFill>
                <a:srgbClr val="000000"/>
              </a:solidFill>
              <a:latin typeface="Arial"/>
              <a:ea typeface="Arial"/>
              <a:cs typeface="Arial"/>
              <a:sym typeface="Arial"/>
            </a:endParaRPr>
          </a:p>
        </p:txBody>
      </p:sp>
      <p:sp>
        <p:nvSpPr>
          <p:cNvPr id="314" name="Google Shape;314;g2b33724c778_0_200"/>
          <p:cNvSpPr/>
          <p:nvPr/>
        </p:nvSpPr>
        <p:spPr>
          <a:xfrm>
            <a:off x="885458" y="1394379"/>
            <a:ext cx="10421100" cy="5252100"/>
          </a:xfrm>
          <a:prstGeom prst="roundRect">
            <a:avLst>
              <a:gd fmla="val 16667" name="adj"/>
            </a:avLst>
          </a:prstGeom>
          <a:solidFill>
            <a:srgbClr val="EA9999"/>
          </a:solidFill>
          <a:ln cap="flat" cmpd="sng" w="28575">
            <a:solidFill>
              <a:schemeClr val="dk2"/>
            </a:solidFill>
            <a:prstDash val="solid"/>
            <a:round/>
            <a:headEnd len="sm" w="sm" type="none"/>
            <a:tailEnd len="sm" w="sm" type="none"/>
          </a:ln>
        </p:spPr>
        <p:txBody>
          <a:bodyPr anchorCtr="0" anchor="ctr" bIns="121900" lIns="121900" spcFirstLastPara="1" rIns="121900" wrap="square" tIns="121900">
            <a:noAutofit/>
          </a:bodyPr>
          <a:lstStyle/>
          <a:p>
            <a:pPr indent="0" lvl="0" marL="0" marR="0" rtl="0" algn="l">
              <a:lnSpc>
                <a:spcPct val="100000"/>
              </a:lnSpc>
              <a:spcBef>
                <a:spcPts val="0"/>
              </a:spcBef>
              <a:spcAft>
                <a:spcPts val="0"/>
              </a:spcAft>
              <a:buClr>
                <a:srgbClr val="000000"/>
              </a:buClr>
              <a:buSzPts val="1900"/>
              <a:buFont typeface="Arial"/>
              <a:buNone/>
            </a:pPr>
            <a:r>
              <a:t/>
            </a:r>
            <a:endParaRPr b="0" i="0" sz="1900" u="none" cap="none" strike="noStrike">
              <a:solidFill>
                <a:srgbClr val="000000"/>
              </a:solidFill>
              <a:latin typeface="Arial"/>
              <a:ea typeface="Arial"/>
              <a:cs typeface="Arial"/>
              <a:sym typeface="Arial"/>
            </a:endParaRPr>
          </a:p>
        </p:txBody>
      </p:sp>
      <p:graphicFrame>
        <p:nvGraphicFramePr>
          <p:cNvPr id="315" name="Google Shape;315;g2b33724c778_0_200"/>
          <p:cNvGraphicFramePr/>
          <p:nvPr/>
        </p:nvGraphicFramePr>
        <p:xfrm>
          <a:off x="949800" y="1394369"/>
          <a:ext cx="3000000" cy="3000000"/>
        </p:xfrm>
        <a:graphic>
          <a:graphicData uri="http://schemas.openxmlformats.org/drawingml/2006/table">
            <a:tbl>
              <a:tblPr>
                <a:noFill/>
                <a:tableStyleId>{3ECF4507-8A2C-4186-85A5-AC11AB06072F}</a:tableStyleId>
              </a:tblPr>
              <a:tblGrid>
                <a:gridCol w="3412225"/>
                <a:gridCol w="3412225"/>
                <a:gridCol w="3412225"/>
              </a:tblGrid>
              <a:tr h="5110150">
                <a:tc>
                  <a:txBody>
                    <a:bodyPr/>
                    <a:lstStyle/>
                    <a:p>
                      <a:pPr indent="0" lvl="0" marL="0" marR="0" rtl="0" algn="l">
                        <a:lnSpc>
                          <a:spcPct val="100000"/>
                        </a:lnSpc>
                        <a:spcBef>
                          <a:spcPts val="0"/>
                        </a:spcBef>
                        <a:spcAft>
                          <a:spcPts val="0"/>
                        </a:spcAft>
                        <a:buClr>
                          <a:srgbClr val="000000"/>
                        </a:buClr>
                        <a:buSzPts val="1700"/>
                        <a:buFont typeface="Arial"/>
                        <a:buNone/>
                      </a:pPr>
                      <a:r>
                        <a:rPr b="1" lang="en-GB" sz="1700">
                          <a:solidFill>
                            <a:srgbClr val="0000FF"/>
                          </a:solidFill>
                        </a:rPr>
                        <a:t>        </a:t>
                      </a:r>
                      <a:r>
                        <a:rPr b="1" lang="en-GB" sz="1700" u="none" cap="none" strike="noStrike">
                          <a:solidFill>
                            <a:srgbClr val="0000FF"/>
                          </a:solidFill>
                        </a:rPr>
                        <a:t>Rumbling Stage</a:t>
                      </a:r>
                      <a:endParaRPr b="1" sz="1700" u="none" cap="none" strike="noStrike">
                        <a:solidFill>
                          <a:srgbClr val="0000FF"/>
                        </a:solidFill>
                      </a:endParaRPr>
                    </a:p>
                    <a:p>
                      <a:pPr indent="0" lvl="0" marL="0" marR="0" rtl="0" algn="l">
                        <a:lnSpc>
                          <a:spcPct val="100000"/>
                        </a:lnSpc>
                        <a:spcBef>
                          <a:spcPts val="0"/>
                        </a:spcBef>
                        <a:spcAft>
                          <a:spcPts val="0"/>
                        </a:spcAft>
                        <a:buClr>
                          <a:srgbClr val="000000"/>
                        </a:buClr>
                        <a:buSzPts val="1700"/>
                        <a:buFont typeface="Arial"/>
                        <a:buNone/>
                      </a:pPr>
                      <a:r>
                        <a:t/>
                      </a:r>
                      <a:endParaRPr sz="1700" u="none" cap="none" strike="noStrike"/>
                    </a:p>
                    <a:p>
                      <a:pPr indent="-412750" lvl="0" marL="609600" marR="0" rtl="0" algn="l">
                        <a:lnSpc>
                          <a:spcPct val="100000"/>
                        </a:lnSpc>
                        <a:spcBef>
                          <a:spcPts val="0"/>
                        </a:spcBef>
                        <a:spcAft>
                          <a:spcPts val="0"/>
                        </a:spcAft>
                        <a:buClr>
                          <a:srgbClr val="000000"/>
                        </a:buClr>
                        <a:buSzPts val="1700"/>
                        <a:buFont typeface="Arial"/>
                        <a:buChar char="●"/>
                      </a:pPr>
                      <a:r>
                        <a:rPr lang="en-GB" sz="1700" u="none" cap="none" strike="noStrike"/>
                        <a:t>Stay calm</a:t>
                      </a:r>
                      <a:endParaRPr sz="1700" u="none" cap="none" strike="noStrike"/>
                    </a:p>
                    <a:p>
                      <a:pPr indent="-412750" lvl="0" marL="609600" marR="0" rtl="0" algn="l">
                        <a:lnSpc>
                          <a:spcPct val="100000"/>
                        </a:lnSpc>
                        <a:spcBef>
                          <a:spcPts val="0"/>
                        </a:spcBef>
                        <a:spcAft>
                          <a:spcPts val="0"/>
                        </a:spcAft>
                        <a:buClr>
                          <a:srgbClr val="000000"/>
                        </a:buClr>
                        <a:buSzPts val="1700"/>
                        <a:buFont typeface="Arial"/>
                        <a:buChar char="●"/>
                      </a:pPr>
                      <a:r>
                        <a:rPr lang="en-GB" sz="1700" u="none" cap="none" strike="noStrike"/>
                        <a:t>Talk quietly</a:t>
                      </a:r>
                      <a:endParaRPr sz="1700" u="none" cap="none" strike="noStrike"/>
                    </a:p>
                    <a:p>
                      <a:pPr indent="-412750" lvl="0" marL="609600" marR="0" rtl="0" algn="l">
                        <a:lnSpc>
                          <a:spcPct val="100000"/>
                        </a:lnSpc>
                        <a:spcBef>
                          <a:spcPts val="0"/>
                        </a:spcBef>
                        <a:spcAft>
                          <a:spcPts val="0"/>
                        </a:spcAft>
                        <a:buClr>
                          <a:srgbClr val="000000"/>
                        </a:buClr>
                        <a:buSzPts val="1700"/>
                        <a:buFont typeface="Arial"/>
                        <a:buChar char="●"/>
                      </a:pPr>
                      <a:r>
                        <a:rPr lang="en-GB" sz="1700" u="none" cap="none" strike="noStrike"/>
                        <a:t>Take deep breaths</a:t>
                      </a:r>
                      <a:endParaRPr sz="1700" u="none" cap="none" strike="noStrike"/>
                    </a:p>
                    <a:p>
                      <a:pPr indent="-412750" lvl="0" marL="609600" marR="0" rtl="0" algn="l">
                        <a:lnSpc>
                          <a:spcPct val="100000"/>
                        </a:lnSpc>
                        <a:spcBef>
                          <a:spcPts val="0"/>
                        </a:spcBef>
                        <a:spcAft>
                          <a:spcPts val="0"/>
                        </a:spcAft>
                        <a:buClr>
                          <a:srgbClr val="000000"/>
                        </a:buClr>
                        <a:buSzPts val="1700"/>
                        <a:buFont typeface="Arial"/>
                        <a:buChar char="●"/>
                      </a:pPr>
                      <a:r>
                        <a:rPr lang="en-GB" sz="1700" u="none" cap="none" strike="noStrike"/>
                        <a:t>Stay close ( if your child wants this)</a:t>
                      </a:r>
                      <a:endParaRPr sz="1700" u="none" cap="none" strike="noStrike"/>
                    </a:p>
                    <a:p>
                      <a:pPr indent="-412750" lvl="0" marL="609600" marR="0" rtl="0" algn="l">
                        <a:lnSpc>
                          <a:spcPct val="100000"/>
                        </a:lnSpc>
                        <a:spcBef>
                          <a:spcPts val="0"/>
                        </a:spcBef>
                        <a:spcAft>
                          <a:spcPts val="0"/>
                        </a:spcAft>
                        <a:buClr>
                          <a:srgbClr val="000000"/>
                        </a:buClr>
                        <a:buSzPts val="1700"/>
                        <a:buFont typeface="Arial"/>
                        <a:buChar char="●"/>
                      </a:pPr>
                      <a:r>
                        <a:rPr lang="en-GB" sz="1700" u="none" cap="none" strike="noStrike"/>
                        <a:t>Avoid conflict</a:t>
                      </a:r>
                      <a:endParaRPr sz="1700" u="none" cap="none" strike="noStrike"/>
                    </a:p>
                    <a:p>
                      <a:pPr indent="-412750" lvl="0" marL="609600" marR="0" rtl="0" algn="l">
                        <a:lnSpc>
                          <a:spcPct val="100000"/>
                        </a:lnSpc>
                        <a:spcBef>
                          <a:spcPts val="0"/>
                        </a:spcBef>
                        <a:spcAft>
                          <a:spcPts val="0"/>
                        </a:spcAft>
                        <a:buClr>
                          <a:srgbClr val="000000"/>
                        </a:buClr>
                        <a:buSzPts val="1700"/>
                        <a:buFont typeface="Arial"/>
                        <a:buChar char="●"/>
                      </a:pPr>
                      <a:r>
                        <a:rPr lang="en-GB" sz="1700" u="none" cap="none" strike="noStrike"/>
                        <a:t>Don’t get into a power struggle</a:t>
                      </a:r>
                      <a:endParaRPr sz="1700" u="none" cap="none" strike="noStrike"/>
                    </a:p>
                    <a:p>
                      <a:pPr indent="-412750" lvl="0" marL="609600" marR="0" rtl="0" algn="l">
                        <a:lnSpc>
                          <a:spcPct val="100000"/>
                        </a:lnSpc>
                        <a:spcBef>
                          <a:spcPts val="0"/>
                        </a:spcBef>
                        <a:spcAft>
                          <a:spcPts val="0"/>
                        </a:spcAft>
                        <a:buClr>
                          <a:srgbClr val="000000"/>
                        </a:buClr>
                        <a:buSzPts val="1700"/>
                        <a:buFont typeface="Arial"/>
                        <a:buChar char="●"/>
                      </a:pPr>
                      <a:r>
                        <a:rPr lang="en-GB" sz="1700" u="none" cap="none" strike="noStrike"/>
                        <a:t>Be empathetic and understanding</a:t>
                      </a:r>
                      <a:endParaRPr sz="1700" u="none" cap="none" strike="noStrike"/>
                    </a:p>
                    <a:p>
                      <a:pPr indent="-412750" lvl="0" marL="609600" marR="0" rtl="0" algn="l">
                        <a:lnSpc>
                          <a:spcPct val="100000"/>
                        </a:lnSpc>
                        <a:spcBef>
                          <a:spcPts val="0"/>
                        </a:spcBef>
                        <a:spcAft>
                          <a:spcPts val="0"/>
                        </a:spcAft>
                        <a:buClr>
                          <a:srgbClr val="000000"/>
                        </a:buClr>
                        <a:buSzPts val="1700"/>
                        <a:buFont typeface="Arial"/>
                        <a:buChar char="●"/>
                      </a:pPr>
                      <a:r>
                        <a:rPr lang="en-GB" sz="1700" u="none" cap="none" strike="noStrike"/>
                        <a:t>Use some calming or grounding strategies</a:t>
                      </a:r>
                      <a:endParaRPr sz="1700" u="none" cap="none" strike="noStrike"/>
                    </a:p>
                    <a:p>
                      <a:pPr indent="-412750" lvl="0" marL="609600" marR="0" rtl="0" algn="l">
                        <a:lnSpc>
                          <a:spcPct val="100000"/>
                        </a:lnSpc>
                        <a:spcBef>
                          <a:spcPts val="0"/>
                        </a:spcBef>
                        <a:spcAft>
                          <a:spcPts val="0"/>
                        </a:spcAft>
                        <a:buClr>
                          <a:srgbClr val="000000"/>
                        </a:buClr>
                        <a:buSzPts val="1700"/>
                        <a:buFont typeface="Arial"/>
                        <a:buChar char="●"/>
                      </a:pPr>
                      <a:r>
                        <a:rPr lang="en-GB" sz="1700" u="none" cap="none" strike="noStrike"/>
                        <a:t>Attempt to distract or redirect</a:t>
                      </a:r>
                      <a:endParaRPr sz="1700" u="none" cap="none" strike="noStrike"/>
                    </a:p>
                  </a:txBody>
                  <a:tcPr marT="121900" marB="121900" marR="121900" marL="121900"/>
                </a:tc>
                <a:tc>
                  <a:txBody>
                    <a:bodyPr/>
                    <a:lstStyle/>
                    <a:p>
                      <a:pPr indent="0" lvl="0" marL="0" marR="0" rtl="0" algn="l">
                        <a:lnSpc>
                          <a:spcPct val="100000"/>
                        </a:lnSpc>
                        <a:spcBef>
                          <a:spcPts val="0"/>
                        </a:spcBef>
                        <a:spcAft>
                          <a:spcPts val="0"/>
                        </a:spcAft>
                        <a:buClr>
                          <a:srgbClr val="000000"/>
                        </a:buClr>
                        <a:buSzPts val="1700"/>
                        <a:buFont typeface="Arial"/>
                        <a:buNone/>
                      </a:pPr>
                      <a:r>
                        <a:rPr b="1" lang="en-GB" sz="1700" u="none" cap="none" strike="noStrike">
                          <a:solidFill>
                            <a:srgbClr val="FF0000"/>
                          </a:solidFill>
                        </a:rPr>
                        <a:t>Rage Stage</a:t>
                      </a:r>
                      <a:endParaRPr b="1" sz="1700" u="none" cap="none" strike="noStrike">
                        <a:solidFill>
                          <a:srgbClr val="FF0000"/>
                        </a:solidFill>
                      </a:endParaRPr>
                    </a:p>
                    <a:p>
                      <a:pPr indent="0" lvl="0" marL="0" marR="0" rtl="0" algn="l">
                        <a:lnSpc>
                          <a:spcPct val="100000"/>
                        </a:lnSpc>
                        <a:spcBef>
                          <a:spcPts val="0"/>
                        </a:spcBef>
                        <a:spcAft>
                          <a:spcPts val="0"/>
                        </a:spcAft>
                        <a:buClr>
                          <a:srgbClr val="000000"/>
                        </a:buClr>
                        <a:buSzPts val="1700"/>
                        <a:buFont typeface="Arial"/>
                        <a:buNone/>
                      </a:pPr>
                      <a:r>
                        <a:t/>
                      </a:r>
                      <a:endParaRPr sz="1700" u="none" cap="none" strike="noStrike"/>
                    </a:p>
                    <a:p>
                      <a:pPr indent="-412750" lvl="0" marL="609600" marR="0" rtl="0" algn="l">
                        <a:lnSpc>
                          <a:spcPct val="100000"/>
                        </a:lnSpc>
                        <a:spcBef>
                          <a:spcPts val="0"/>
                        </a:spcBef>
                        <a:spcAft>
                          <a:spcPts val="0"/>
                        </a:spcAft>
                        <a:buClr>
                          <a:srgbClr val="000000"/>
                        </a:buClr>
                        <a:buSzPts val="1700"/>
                        <a:buFont typeface="Arial"/>
                        <a:buChar char="●"/>
                      </a:pPr>
                      <a:r>
                        <a:rPr lang="en-GB" sz="1700" u="none" cap="none" strike="noStrike"/>
                        <a:t>Protect your child and others from harm</a:t>
                      </a:r>
                      <a:endParaRPr sz="1700" u="none" cap="none" strike="noStrike"/>
                    </a:p>
                    <a:p>
                      <a:pPr indent="-412750" lvl="0" marL="609600" marR="0" rtl="0" algn="l">
                        <a:lnSpc>
                          <a:spcPct val="100000"/>
                        </a:lnSpc>
                        <a:spcBef>
                          <a:spcPts val="0"/>
                        </a:spcBef>
                        <a:spcAft>
                          <a:spcPts val="0"/>
                        </a:spcAft>
                        <a:buClr>
                          <a:srgbClr val="000000"/>
                        </a:buClr>
                        <a:buSzPts val="1700"/>
                        <a:buFont typeface="Arial"/>
                        <a:buChar char="●"/>
                      </a:pPr>
                      <a:r>
                        <a:rPr lang="en-GB" sz="1700" u="none" cap="none" strike="noStrike"/>
                        <a:t>Don’t punish</a:t>
                      </a:r>
                      <a:endParaRPr sz="1700" u="none" cap="none" strike="noStrike"/>
                    </a:p>
                    <a:p>
                      <a:pPr indent="-412750" lvl="0" marL="609600" marR="0" rtl="0" algn="l">
                        <a:lnSpc>
                          <a:spcPct val="100000"/>
                        </a:lnSpc>
                        <a:spcBef>
                          <a:spcPts val="0"/>
                        </a:spcBef>
                        <a:spcAft>
                          <a:spcPts val="0"/>
                        </a:spcAft>
                        <a:buClr>
                          <a:srgbClr val="000000"/>
                        </a:buClr>
                        <a:buSzPts val="1700"/>
                        <a:buFont typeface="Arial"/>
                        <a:buChar char="●"/>
                      </a:pPr>
                      <a:r>
                        <a:rPr lang="en-GB" sz="1700" u="none" cap="none" strike="noStrike"/>
                        <a:t>Don’t take your child’s behaviours personally</a:t>
                      </a:r>
                      <a:endParaRPr sz="1700" u="none" cap="none" strike="noStrike"/>
                    </a:p>
                    <a:p>
                      <a:pPr indent="-412750" lvl="0" marL="609600" marR="0" rtl="0" algn="l">
                        <a:lnSpc>
                          <a:spcPct val="100000"/>
                        </a:lnSpc>
                        <a:spcBef>
                          <a:spcPts val="0"/>
                        </a:spcBef>
                        <a:spcAft>
                          <a:spcPts val="0"/>
                        </a:spcAft>
                        <a:buClr>
                          <a:srgbClr val="000000"/>
                        </a:buClr>
                        <a:buSzPts val="1700"/>
                        <a:buFont typeface="Arial"/>
                        <a:buChar char="●"/>
                      </a:pPr>
                      <a:r>
                        <a:rPr lang="en-GB" sz="1700" u="none" cap="none" strike="noStrike"/>
                        <a:t>Remove any witnesses</a:t>
                      </a:r>
                      <a:endParaRPr sz="1700" u="none" cap="none" strike="noStrike"/>
                    </a:p>
                    <a:p>
                      <a:pPr indent="-412750" lvl="0" marL="609600" marR="0" rtl="0" algn="l">
                        <a:lnSpc>
                          <a:spcPct val="100000"/>
                        </a:lnSpc>
                        <a:spcBef>
                          <a:spcPts val="0"/>
                        </a:spcBef>
                        <a:spcAft>
                          <a:spcPts val="0"/>
                        </a:spcAft>
                        <a:buClr>
                          <a:srgbClr val="000000"/>
                        </a:buClr>
                        <a:buSzPts val="1700"/>
                        <a:buFont typeface="Arial"/>
                        <a:buChar char="●"/>
                      </a:pPr>
                      <a:r>
                        <a:rPr lang="en-GB" sz="1700" u="none" cap="none" strike="noStrike"/>
                        <a:t>Be aware of your body language</a:t>
                      </a:r>
                      <a:endParaRPr sz="1700" u="none" cap="none" strike="noStrike"/>
                    </a:p>
                    <a:p>
                      <a:pPr indent="-412750" lvl="0" marL="609600" marR="0" rtl="0" algn="l">
                        <a:lnSpc>
                          <a:spcPct val="100000"/>
                        </a:lnSpc>
                        <a:spcBef>
                          <a:spcPts val="0"/>
                        </a:spcBef>
                        <a:spcAft>
                          <a:spcPts val="0"/>
                        </a:spcAft>
                        <a:buClr>
                          <a:srgbClr val="000000"/>
                        </a:buClr>
                        <a:buSzPts val="1700"/>
                        <a:buFont typeface="Arial"/>
                        <a:buChar char="●"/>
                      </a:pPr>
                      <a:r>
                        <a:rPr lang="en-GB" sz="1700" u="none" cap="none" strike="noStrike"/>
                        <a:t>Avoid conflict </a:t>
                      </a:r>
                      <a:endParaRPr sz="1700" u="none" cap="none" strike="noStrike"/>
                    </a:p>
                    <a:p>
                      <a:pPr indent="-412750" lvl="0" marL="609600" marR="0" rtl="0" algn="l">
                        <a:lnSpc>
                          <a:spcPct val="100000"/>
                        </a:lnSpc>
                        <a:spcBef>
                          <a:spcPts val="0"/>
                        </a:spcBef>
                        <a:spcAft>
                          <a:spcPts val="0"/>
                        </a:spcAft>
                        <a:buClr>
                          <a:srgbClr val="000000"/>
                        </a:buClr>
                        <a:buSzPts val="1700"/>
                        <a:buFont typeface="Arial"/>
                        <a:buChar char="●"/>
                      </a:pPr>
                      <a:r>
                        <a:rPr lang="en-GB" sz="1700" u="none" cap="none" strike="noStrike"/>
                        <a:t>Remain calm</a:t>
                      </a:r>
                      <a:endParaRPr sz="1700" u="none" cap="none" strike="noStrike"/>
                    </a:p>
                  </a:txBody>
                  <a:tcPr marT="121900" marB="121900" marR="121900" marL="121900"/>
                </a:tc>
                <a:tc>
                  <a:txBody>
                    <a:bodyPr/>
                    <a:lstStyle/>
                    <a:p>
                      <a:pPr indent="0" lvl="0" marL="0" marR="0" rtl="0" algn="l">
                        <a:lnSpc>
                          <a:spcPct val="100000"/>
                        </a:lnSpc>
                        <a:spcBef>
                          <a:spcPts val="0"/>
                        </a:spcBef>
                        <a:spcAft>
                          <a:spcPts val="0"/>
                        </a:spcAft>
                        <a:buClr>
                          <a:srgbClr val="000000"/>
                        </a:buClr>
                        <a:buSzPts val="1900"/>
                        <a:buFont typeface="Arial"/>
                        <a:buNone/>
                      </a:pPr>
                      <a:r>
                        <a:rPr b="1" lang="en-GB" sz="1900" u="none" cap="none" strike="noStrike">
                          <a:solidFill>
                            <a:srgbClr val="0000FF"/>
                          </a:solidFill>
                        </a:rPr>
                        <a:t>Recovery Stage</a:t>
                      </a:r>
                      <a:endParaRPr b="1" sz="1900" u="none" cap="none" strike="noStrike">
                        <a:solidFill>
                          <a:srgbClr val="0000FF"/>
                        </a:solidFill>
                      </a:endParaRPr>
                    </a:p>
                    <a:p>
                      <a:pPr indent="0" lvl="0" marL="0" marR="0" rtl="0" algn="l">
                        <a:lnSpc>
                          <a:spcPct val="100000"/>
                        </a:lnSpc>
                        <a:spcBef>
                          <a:spcPts val="0"/>
                        </a:spcBef>
                        <a:spcAft>
                          <a:spcPts val="0"/>
                        </a:spcAft>
                        <a:buClr>
                          <a:srgbClr val="000000"/>
                        </a:buClr>
                        <a:buSzPts val="1900"/>
                        <a:buFont typeface="Arial"/>
                        <a:buNone/>
                      </a:pPr>
                      <a:r>
                        <a:t/>
                      </a:r>
                      <a:endParaRPr sz="1900" u="none" cap="none" strike="noStrike"/>
                    </a:p>
                    <a:p>
                      <a:pPr indent="-412750" lvl="0" marL="609600" marR="0" rtl="0" algn="l">
                        <a:lnSpc>
                          <a:spcPct val="100000"/>
                        </a:lnSpc>
                        <a:spcBef>
                          <a:spcPts val="0"/>
                        </a:spcBef>
                        <a:spcAft>
                          <a:spcPts val="0"/>
                        </a:spcAft>
                        <a:buClr>
                          <a:srgbClr val="000000"/>
                        </a:buClr>
                        <a:buSzPts val="1700"/>
                        <a:buFont typeface="Arial"/>
                        <a:buChar char="●"/>
                      </a:pPr>
                      <a:r>
                        <a:rPr lang="en-GB" sz="1700" u="none" cap="none" strike="noStrike"/>
                        <a:t>Be aware your child may return to the Rage stage</a:t>
                      </a:r>
                      <a:endParaRPr sz="1700" u="none" cap="none" strike="noStrike"/>
                    </a:p>
                    <a:p>
                      <a:pPr indent="-412750" lvl="0" marL="609600" marR="0" rtl="0" algn="l">
                        <a:lnSpc>
                          <a:spcPct val="100000"/>
                        </a:lnSpc>
                        <a:spcBef>
                          <a:spcPts val="0"/>
                        </a:spcBef>
                        <a:spcAft>
                          <a:spcPts val="0"/>
                        </a:spcAft>
                        <a:buClr>
                          <a:srgbClr val="000000"/>
                        </a:buClr>
                        <a:buSzPts val="1700"/>
                        <a:buFont typeface="Arial"/>
                        <a:buChar char="●"/>
                      </a:pPr>
                      <a:r>
                        <a:rPr lang="en-GB" sz="1700" u="none" cap="none" strike="noStrike"/>
                        <a:t>Give your child time to become calm</a:t>
                      </a:r>
                      <a:endParaRPr sz="1700" u="none" cap="none" strike="noStrike"/>
                    </a:p>
                    <a:p>
                      <a:pPr indent="-412750" lvl="0" marL="609600" marR="0" rtl="0" algn="l">
                        <a:lnSpc>
                          <a:spcPct val="100000"/>
                        </a:lnSpc>
                        <a:spcBef>
                          <a:spcPts val="0"/>
                        </a:spcBef>
                        <a:spcAft>
                          <a:spcPts val="0"/>
                        </a:spcAft>
                        <a:buClr>
                          <a:srgbClr val="000000"/>
                        </a:buClr>
                        <a:buSzPts val="1700"/>
                        <a:buFont typeface="Arial"/>
                        <a:buChar char="●"/>
                      </a:pPr>
                      <a:r>
                        <a:rPr lang="en-GB" sz="1700" u="none" cap="none" strike="noStrike"/>
                        <a:t>Offer gentle redirection and distraction</a:t>
                      </a:r>
                      <a:endParaRPr sz="1700" u="none" cap="none" strike="noStrike"/>
                    </a:p>
                    <a:p>
                      <a:pPr indent="-412750" lvl="0" marL="609600" marR="0" rtl="0" algn="l">
                        <a:lnSpc>
                          <a:spcPct val="100000"/>
                        </a:lnSpc>
                        <a:spcBef>
                          <a:spcPts val="0"/>
                        </a:spcBef>
                        <a:spcAft>
                          <a:spcPts val="0"/>
                        </a:spcAft>
                        <a:buClr>
                          <a:srgbClr val="000000"/>
                        </a:buClr>
                        <a:buSzPts val="1700"/>
                        <a:buFont typeface="Arial"/>
                        <a:buChar char="●"/>
                      </a:pPr>
                      <a:r>
                        <a:rPr lang="en-GB" sz="1700" u="none" cap="none" strike="noStrike"/>
                        <a:t>Use calming and relaxation strategies</a:t>
                      </a:r>
                      <a:endParaRPr sz="1700" u="none" cap="none" strike="noStrike"/>
                    </a:p>
                    <a:p>
                      <a:pPr indent="-412750" lvl="0" marL="609600" marR="0" rtl="0" algn="l">
                        <a:lnSpc>
                          <a:spcPct val="100000"/>
                        </a:lnSpc>
                        <a:spcBef>
                          <a:spcPts val="0"/>
                        </a:spcBef>
                        <a:spcAft>
                          <a:spcPts val="0"/>
                        </a:spcAft>
                        <a:buClr>
                          <a:srgbClr val="000000"/>
                        </a:buClr>
                        <a:buSzPts val="1700"/>
                        <a:buFont typeface="Arial"/>
                        <a:buChar char="●"/>
                      </a:pPr>
                      <a:r>
                        <a:rPr lang="en-GB" sz="1700" u="none" cap="none" strike="noStrike"/>
                        <a:t>Allow sleep</a:t>
                      </a:r>
                      <a:endParaRPr sz="1700" u="none" cap="none" strike="noStrike"/>
                    </a:p>
                    <a:p>
                      <a:pPr indent="-412750" lvl="0" marL="609600" marR="0" rtl="0" algn="l">
                        <a:lnSpc>
                          <a:spcPct val="100000"/>
                        </a:lnSpc>
                        <a:spcBef>
                          <a:spcPts val="0"/>
                        </a:spcBef>
                        <a:spcAft>
                          <a:spcPts val="0"/>
                        </a:spcAft>
                        <a:buClr>
                          <a:srgbClr val="000000"/>
                        </a:buClr>
                        <a:buSzPts val="1700"/>
                        <a:buFont typeface="Arial"/>
                        <a:buChar char="●"/>
                      </a:pPr>
                      <a:r>
                        <a:rPr lang="en-GB" sz="1700" u="none" cap="none" strike="noStrike"/>
                        <a:t>Be aware that your child may become upset, embarrassed, feel guilty o</a:t>
                      </a:r>
                      <a:r>
                        <a:rPr lang="en-GB" sz="1700"/>
                        <a:t>r shame</a:t>
                      </a:r>
                      <a:r>
                        <a:rPr lang="en-GB" sz="1700" u="none" cap="none" strike="noStrike"/>
                        <a:t> and want to say sorry</a:t>
                      </a:r>
                      <a:endParaRPr sz="1700" u="none" cap="none" strike="noStrike"/>
                    </a:p>
                    <a:p>
                      <a:pPr indent="-412750" lvl="0" marL="609600" marR="0" rtl="0" algn="l">
                        <a:lnSpc>
                          <a:spcPct val="100000"/>
                        </a:lnSpc>
                        <a:spcBef>
                          <a:spcPts val="0"/>
                        </a:spcBef>
                        <a:spcAft>
                          <a:spcPts val="0"/>
                        </a:spcAft>
                        <a:buClr>
                          <a:srgbClr val="000000"/>
                        </a:buClr>
                        <a:buSzPts val="1700"/>
                        <a:buFont typeface="Arial"/>
                        <a:buChar char="●"/>
                      </a:pPr>
                      <a:r>
                        <a:rPr lang="en-GB" sz="1700" u="none" cap="none" strike="noStrike"/>
                        <a:t>Don’t talk about the rage behaviours unless they want to</a:t>
                      </a:r>
                      <a:endParaRPr sz="1700" u="none" cap="none" strike="noStrike"/>
                    </a:p>
                  </a:txBody>
                  <a:tcPr marT="121900" marB="121900" marR="121900" marL="121900"/>
                </a:tc>
              </a:tr>
            </a:tbl>
          </a:graphicData>
        </a:graphic>
      </p:graphicFrame>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0" name="Shape 320"/>
        <p:cNvGrpSpPr/>
        <p:nvPr/>
      </p:nvGrpSpPr>
      <p:grpSpPr>
        <a:xfrm>
          <a:off x="0" y="0"/>
          <a:ext cx="0" cy="0"/>
          <a:chOff x="0" y="0"/>
          <a:chExt cx="0" cy="0"/>
        </a:xfrm>
      </p:grpSpPr>
      <p:pic>
        <p:nvPicPr>
          <p:cNvPr id="321" name="Google Shape;321;g1bebcc2175f_1_121"/>
          <p:cNvPicPr preferRelativeResize="0"/>
          <p:nvPr/>
        </p:nvPicPr>
        <p:blipFill rotWithShape="1">
          <a:blip r:embed="rId3">
            <a:alphaModFix/>
          </a:blip>
          <a:srcRect b="0" l="0" r="0" t="0"/>
          <a:stretch/>
        </p:blipFill>
        <p:spPr>
          <a:xfrm>
            <a:off x="3800525" y="1731225"/>
            <a:ext cx="5134276" cy="4618176"/>
          </a:xfrm>
          <a:prstGeom prst="rect">
            <a:avLst/>
          </a:prstGeom>
          <a:noFill/>
          <a:ln>
            <a:noFill/>
          </a:ln>
        </p:spPr>
      </p:pic>
      <p:sp>
        <p:nvSpPr>
          <p:cNvPr id="322" name="Google Shape;322;g1bebcc2175f_1_121"/>
          <p:cNvSpPr txBox="1"/>
          <p:nvPr/>
        </p:nvSpPr>
        <p:spPr>
          <a:xfrm>
            <a:off x="2606150" y="683200"/>
            <a:ext cx="7305600" cy="723300"/>
          </a:xfrm>
          <a:prstGeom prst="rect">
            <a:avLst/>
          </a:prstGeom>
          <a:noFill/>
          <a:ln>
            <a:noFill/>
          </a:ln>
        </p:spPr>
        <p:txBody>
          <a:bodyPr anchorCtr="0" anchor="t" bIns="91425" lIns="91425" spcFirstLastPara="1" rIns="91425" wrap="square" tIns="91425">
            <a:spAutoFit/>
          </a:bodyPr>
          <a:lstStyle/>
          <a:p>
            <a:pPr indent="0" lvl="0" marL="0" marR="0" rtl="0" algn="ctr">
              <a:lnSpc>
                <a:spcPct val="100000"/>
              </a:lnSpc>
              <a:spcBef>
                <a:spcPts val="0"/>
              </a:spcBef>
              <a:spcAft>
                <a:spcPts val="0"/>
              </a:spcAft>
              <a:buClr>
                <a:srgbClr val="000000"/>
              </a:buClr>
              <a:buSzPts val="3500"/>
              <a:buFont typeface="Arial"/>
              <a:buNone/>
            </a:pPr>
            <a:r>
              <a:rPr b="0" i="0" lang="en-GB" sz="3500" u="none" cap="none" strike="noStrike">
                <a:solidFill>
                  <a:srgbClr val="000000"/>
                </a:solidFill>
                <a:latin typeface="Arial"/>
                <a:ea typeface="Arial"/>
                <a:cs typeface="Arial"/>
                <a:sym typeface="Arial"/>
              </a:rPr>
              <a:t>Timing is important!</a:t>
            </a:r>
            <a:endParaRPr b="0" i="0" sz="4200" u="none" cap="none" strike="noStrike">
              <a:solidFill>
                <a:srgbClr val="000000"/>
              </a:solidFill>
              <a:latin typeface="Arial"/>
              <a:ea typeface="Arial"/>
              <a:cs typeface="Arial"/>
              <a:sym typeface="Arial"/>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6" name="Shape 326"/>
        <p:cNvGrpSpPr/>
        <p:nvPr/>
      </p:nvGrpSpPr>
      <p:grpSpPr>
        <a:xfrm>
          <a:off x="0" y="0"/>
          <a:ext cx="0" cy="0"/>
          <a:chOff x="0" y="0"/>
          <a:chExt cx="0" cy="0"/>
        </a:xfrm>
      </p:grpSpPr>
      <p:sp>
        <p:nvSpPr>
          <p:cNvPr id="327" name="Google Shape;327;g14197b66d54_0_8"/>
          <p:cNvSpPr/>
          <p:nvPr/>
        </p:nvSpPr>
        <p:spPr>
          <a:xfrm>
            <a:off x="1766874" y="338800"/>
            <a:ext cx="8760000" cy="881700"/>
          </a:xfrm>
          <a:prstGeom prst="roundRect">
            <a:avLst>
              <a:gd fmla="val 16667" name="adj"/>
            </a:avLst>
          </a:prstGeom>
          <a:solidFill>
            <a:srgbClr val="FFFFFF"/>
          </a:solidFill>
          <a:ln cap="flat" cmpd="sng" w="38100">
            <a:solidFill>
              <a:srgbClr val="FFC000"/>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3600"/>
              <a:buFont typeface="Arial"/>
              <a:buNone/>
            </a:pPr>
            <a:r>
              <a:rPr b="0" i="0" lang="en-GB" sz="3000" u="none" cap="none" strike="noStrike">
                <a:solidFill>
                  <a:srgbClr val="000000"/>
                </a:solidFill>
                <a:latin typeface="Calibri"/>
                <a:ea typeface="Calibri"/>
                <a:cs typeface="Calibri"/>
                <a:sym typeface="Calibri"/>
              </a:rPr>
              <a:t>Emotional Validation</a:t>
            </a:r>
            <a:endParaRPr b="0" i="0" sz="3000" u="none" cap="none" strike="noStrike">
              <a:solidFill>
                <a:srgbClr val="000000"/>
              </a:solidFill>
              <a:latin typeface="Calibri"/>
              <a:ea typeface="Calibri"/>
              <a:cs typeface="Calibri"/>
              <a:sym typeface="Calibri"/>
            </a:endParaRPr>
          </a:p>
        </p:txBody>
      </p:sp>
      <p:sp>
        <p:nvSpPr>
          <p:cNvPr id="328" name="Google Shape;328;g14197b66d54_0_8"/>
          <p:cNvSpPr txBox="1"/>
          <p:nvPr/>
        </p:nvSpPr>
        <p:spPr>
          <a:xfrm>
            <a:off x="1025950" y="1259550"/>
            <a:ext cx="5802900" cy="5235600"/>
          </a:xfrm>
          <a:prstGeom prst="rect">
            <a:avLst/>
          </a:prstGeom>
          <a:noFill/>
          <a:ln>
            <a:noFill/>
          </a:ln>
        </p:spPr>
        <p:txBody>
          <a:bodyPr anchorCtr="0" anchor="t" bIns="91425" lIns="91425" spcFirstLastPara="1" rIns="91425" wrap="square" tIns="91425">
            <a:noAutofit/>
          </a:bodyPr>
          <a:lstStyle/>
          <a:p>
            <a:pPr indent="0" lvl="0" marL="0" marR="0" rtl="0" algn="l">
              <a:lnSpc>
                <a:spcPct val="115000"/>
              </a:lnSpc>
              <a:spcBef>
                <a:spcPts val="0"/>
              </a:spcBef>
              <a:spcAft>
                <a:spcPts val="0"/>
              </a:spcAft>
              <a:buClr>
                <a:srgbClr val="000000"/>
              </a:buClr>
              <a:buSzPts val="2400"/>
              <a:buFont typeface="Arial"/>
              <a:buNone/>
            </a:pPr>
            <a:r>
              <a:rPr b="1" i="0" lang="en-GB" sz="2400" u="sng" cap="none" strike="noStrike">
                <a:solidFill>
                  <a:srgbClr val="000000"/>
                </a:solidFill>
                <a:latin typeface="Calibri"/>
                <a:ea typeface="Calibri"/>
                <a:cs typeface="Calibri"/>
                <a:sym typeface="Calibri"/>
              </a:rPr>
              <a:t>Stay </a:t>
            </a:r>
            <a:r>
              <a:rPr b="0" i="0" lang="en-GB" sz="2400" u="none" cap="none" strike="noStrike">
                <a:solidFill>
                  <a:srgbClr val="000000"/>
                </a:solidFill>
                <a:latin typeface="Calibri"/>
                <a:ea typeface="Calibri"/>
                <a:cs typeface="Calibri"/>
                <a:sym typeface="Calibri"/>
              </a:rPr>
              <a:t>with the emotion they are feeling</a:t>
            </a:r>
            <a:endParaRPr b="0" i="0" sz="2400" u="none" cap="none" strike="noStrike">
              <a:solidFill>
                <a:srgbClr val="000000"/>
              </a:solidFill>
              <a:latin typeface="Calibri"/>
              <a:ea typeface="Calibri"/>
              <a:cs typeface="Calibri"/>
              <a:sym typeface="Calibri"/>
            </a:endParaRPr>
          </a:p>
          <a:p>
            <a:pPr indent="0" lvl="0" marL="0" marR="0" rtl="0" algn="l">
              <a:lnSpc>
                <a:spcPct val="115000"/>
              </a:lnSpc>
              <a:spcBef>
                <a:spcPts val="0"/>
              </a:spcBef>
              <a:spcAft>
                <a:spcPts val="0"/>
              </a:spcAft>
              <a:buClr>
                <a:srgbClr val="000000"/>
              </a:buClr>
              <a:buSzPts val="2400"/>
              <a:buFont typeface="Arial"/>
              <a:buNone/>
            </a:pPr>
            <a:r>
              <a:t/>
            </a:r>
            <a:endParaRPr b="1" i="0" sz="2400" u="sng" cap="none" strike="noStrike">
              <a:solidFill>
                <a:srgbClr val="000000"/>
              </a:solidFill>
              <a:latin typeface="Calibri"/>
              <a:ea typeface="Calibri"/>
              <a:cs typeface="Calibri"/>
              <a:sym typeface="Calibri"/>
            </a:endParaRPr>
          </a:p>
          <a:p>
            <a:pPr indent="0" lvl="0" marL="0" marR="0" rtl="0" algn="l">
              <a:lnSpc>
                <a:spcPct val="115000"/>
              </a:lnSpc>
              <a:spcBef>
                <a:spcPts val="0"/>
              </a:spcBef>
              <a:spcAft>
                <a:spcPts val="0"/>
              </a:spcAft>
              <a:buClr>
                <a:srgbClr val="000000"/>
              </a:buClr>
              <a:buSzPts val="2400"/>
              <a:buFont typeface="Arial"/>
              <a:buNone/>
            </a:pPr>
            <a:r>
              <a:rPr b="1" i="0" lang="en-GB" sz="2400" u="sng" cap="none" strike="noStrike">
                <a:solidFill>
                  <a:srgbClr val="000000"/>
                </a:solidFill>
                <a:latin typeface="Calibri"/>
                <a:ea typeface="Calibri"/>
                <a:cs typeface="Calibri"/>
                <a:sym typeface="Calibri"/>
              </a:rPr>
              <a:t>Name</a:t>
            </a:r>
            <a:r>
              <a:rPr b="1" i="0" lang="en-GB" sz="2400" u="none" cap="none" strike="noStrike">
                <a:solidFill>
                  <a:srgbClr val="000000"/>
                </a:solidFill>
                <a:latin typeface="Calibri"/>
                <a:ea typeface="Calibri"/>
                <a:cs typeface="Calibri"/>
                <a:sym typeface="Calibri"/>
              </a:rPr>
              <a:t> </a:t>
            </a:r>
            <a:r>
              <a:rPr b="0" i="0" lang="en-GB" sz="2400" u="none" cap="none" strike="noStrike">
                <a:solidFill>
                  <a:srgbClr val="000000"/>
                </a:solidFill>
                <a:latin typeface="Calibri"/>
                <a:ea typeface="Calibri"/>
                <a:cs typeface="Calibri"/>
                <a:sym typeface="Calibri"/>
              </a:rPr>
              <a:t>emotions </a:t>
            </a:r>
            <a:endParaRPr b="0" i="0" sz="2400" u="none" cap="none" strike="noStrike">
              <a:solidFill>
                <a:srgbClr val="000000"/>
              </a:solidFill>
              <a:latin typeface="Calibri"/>
              <a:ea typeface="Calibri"/>
              <a:cs typeface="Calibri"/>
              <a:sym typeface="Calibri"/>
            </a:endParaRPr>
          </a:p>
          <a:p>
            <a:pPr indent="0" lvl="0" marL="457200" marR="0" rtl="0" algn="l">
              <a:lnSpc>
                <a:spcPct val="115000"/>
              </a:lnSpc>
              <a:spcBef>
                <a:spcPts val="1200"/>
              </a:spcBef>
              <a:spcAft>
                <a:spcPts val="0"/>
              </a:spcAft>
              <a:buClr>
                <a:srgbClr val="000000"/>
              </a:buClr>
              <a:buSzPts val="2400"/>
              <a:buFont typeface="Arial"/>
              <a:buNone/>
            </a:pPr>
            <a:r>
              <a:rPr b="0" i="1" lang="en-GB" sz="2400" u="none" cap="none" strike="noStrike">
                <a:solidFill>
                  <a:srgbClr val="000000"/>
                </a:solidFill>
                <a:latin typeface="Calibri"/>
                <a:ea typeface="Calibri"/>
                <a:cs typeface="Calibri"/>
                <a:sym typeface="Calibri"/>
              </a:rPr>
              <a:t>“Wow, you seem really angry!”</a:t>
            </a:r>
            <a:endParaRPr b="0" i="1" sz="2400" u="none" cap="none" strike="noStrike">
              <a:solidFill>
                <a:srgbClr val="000000"/>
              </a:solidFill>
              <a:latin typeface="Calibri"/>
              <a:ea typeface="Calibri"/>
              <a:cs typeface="Calibri"/>
              <a:sym typeface="Calibri"/>
            </a:endParaRPr>
          </a:p>
          <a:p>
            <a:pPr indent="0" lvl="0" marL="457200" marR="0" rtl="0" algn="l">
              <a:lnSpc>
                <a:spcPct val="115000"/>
              </a:lnSpc>
              <a:spcBef>
                <a:spcPts val="1200"/>
              </a:spcBef>
              <a:spcAft>
                <a:spcPts val="0"/>
              </a:spcAft>
              <a:buClr>
                <a:srgbClr val="000000"/>
              </a:buClr>
              <a:buSzPts val="2400"/>
              <a:buFont typeface="Arial"/>
              <a:buNone/>
            </a:pPr>
            <a:r>
              <a:rPr b="0" i="1" lang="en-GB" sz="2400" u="none" cap="none" strike="noStrike">
                <a:solidFill>
                  <a:srgbClr val="000000"/>
                </a:solidFill>
                <a:latin typeface="Calibri"/>
                <a:ea typeface="Calibri"/>
                <a:cs typeface="Calibri"/>
                <a:sym typeface="Calibri"/>
              </a:rPr>
              <a:t>“You look surprised”</a:t>
            </a:r>
            <a:endParaRPr b="0" i="1" sz="2400" u="none" cap="none" strike="noStrike">
              <a:solidFill>
                <a:srgbClr val="000000"/>
              </a:solidFill>
              <a:latin typeface="Calibri"/>
              <a:ea typeface="Calibri"/>
              <a:cs typeface="Calibri"/>
              <a:sym typeface="Calibri"/>
            </a:endParaRPr>
          </a:p>
          <a:p>
            <a:pPr indent="0" lvl="0" marL="457200" marR="0" rtl="0" algn="l">
              <a:lnSpc>
                <a:spcPct val="115000"/>
              </a:lnSpc>
              <a:spcBef>
                <a:spcPts val="1200"/>
              </a:spcBef>
              <a:spcAft>
                <a:spcPts val="0"/>
              </a:spcAft>
              <a:buClr>
                <a:srgbClr val="000000"/>
              </a:buClr>
              <a:buSzPts val="2400"/>
              <a:buFont typeface="Arial"/>
              <a:buNone/>
            </a:pPr>
            <a:r>
              <a:rPr b="0" i="1" lang="en-GB" sz="2400" u="none" cap="none" strike="noStrike">
                <a:solidFill>
                  <a:srgbClr val="000000"/>
                </a:solidFill>
                <a:latin typeface="Calibri"/>
                <a:ea typeface="Calibri"/>
                <a:cs typeface="Calibri"/>
                <a:sym typeface="Calibri"/>
              </a:rPr>
              <a:t>“You seem very frustrated..what can we do to help that?”</a:t>
            </a:r>
            <a:endParaRPr b="0" i="1" sz="2400" u="none" cap="none" strike="noStrike">
              <a:solidFill>
                <a:srgbClr val="000000"/>
              </a:solidFill>
              <a:latin typeface="Calibri"/>
              <a:ea typeface="Calibri"/>
              <a:cs typeface="Calibri"/>
              <a:sym typeface="Calibri"/>
            </a:endParaRPr>
          </a:p>
          <a:p>
            <a:pPr indent="0" lvl="0" marL="0" marR="0" rtl="0" algn="l">
              <a:lnSpc>
                <a:spcPct val="115000"/>
              </a:lnSpc>
              <a:spcBef>
                <a:spcPts val="1200"/>
              </a:spcBef>
              <a:spcAft>
                <a:spcPts val="0"/>
              </a:spcAft>
              <a:buClr>
                <a:srgbClr val="000000"/>
              </a:buClr>
              <a:buSzPts val="2400"/>
              <a:buFont typeface="Arial"/>
              <a:buNone/>
            </a:pPr>
            <a:r>
              <a:t/>
            </a:r>
            <a:endParaRPr b="1" i="0" sz="2400" u="none" cap="none" strike="noStrike">
              <a:solidFill>
                <a:srgbClr val="000000"/>
              </a:solidFill>
              <a:latin typeface="Calibri"/>
              <a:ea typeface="Calibri"/>
              <a:cs typeface="Calibri"/>
              <a:sym typeface="Calibri"/>
            </a:endParaRPr>
          </a:p>
          <a:p>
            <a:pPr indent="0" lvl="0" marL="0" marR="0" rtl="0" algn="l">
              <a:lnSpc>
                <a:spcPct val="115000"/>
              </a:lnSpc>
              <a:spcBef>
                <a:spcPts val="1200"/>
              </a:spcBef>
              <a:spcAft>
                <a:spcPts val="0"/>
              </a:spcAft>
              <a:buClr>
                <a:srgbClr val="000000"/>
              </a:buClr>
              <a:buSzPts val="2400"/>
              <a:buFont typeface="Arial"/>
              <a:buNone/>
            </a:pPr>
            <a:r>
              <a:rPr b="1" i="0" lang="en-GB" sz="2400" u="none" cap="none" strike="noStrike">
                <a:solidFill>
                  <a:srgbClr val="000000"/>
                </a:solidFill>
                <a:latin typeface="Calibri"/>
                <a:ea typeface="Calibri"/>
                <a:cs typeface="Calibri"/>
                <a:sym typeface="Calibri"/>
              </a:rPr>
              <a:t>Try not to fix, rescue, or try to talk children out of their feelings</a:t>
            </a:r>
            <a:endParaRPr b="1" i="0" sz="2400" u="none" cap="none" strike="noStrike">
              <a:solidFill>
                <a:srgbClr val="000000"/>
              </a:solidFill>
              <a:latin typeface="Calibri"/>
              <a:ea typeface="Calibri"/>
              <a:cs typeface="Calibri"/>
              <a:sym typeface="Calibri"/>
            </a:endParaRPr>
          </a:p>
        </p:txBody>
      </p:sp>
      <p:pic>
        <p:nvPicPr>
          <p:cNvPr id="329" name="Google Shape;329;g14197b66d54_0_8"/>
          <p:cNvPicPr preferRelativeResize="0"/>
          <p:nvPr/>
        </p:nvPicPr>
        <p:blipFill rotWithShape="1">
          <a:blip r:embed="rId3">
            <a:alphaModFix/>
          </a:blip>
          <a:srcRect b="0" l="0" r="0" t="0"/>
          <a:stretch/>
        </p:blipFill>
        <p:spPr>
          <a:xfrm>
            <a:off x="7206600" y="2012200"/>
            <a:ext cx="3821299" cy="3821299"/>
          </a:xfrm>
          <a:prstGeom prst="rect">
            <a:avLst/>
          </a:prstGeom>
          <a:noFill/>
          <a:ln>
            <a:noFill/>
          </a:ln>
        </p:spPr>
      </p:pic>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4" name="Shape 334"/>
        <p:cNvGrpSpPr/>
        <p:nvPr/>
      </p:nvGrpSpPr>
      <p:grpSpPr>
        <a:xfrm>
          <a:off x="0" y="0"/>
          <a:ext cx="0" cy="0"/>
          <a:chOff x="0" y="0"/>
          <a:chExt cx="0" cy="0"/>
        </a:xfrm>
      </p:grpSpPr>
      <p:sp>
        <p:nvSpPr>
          <p:cNvPr id="335" name="Google Shape;335;g1000db4fd2e_0_15"/>
          <p:cNvSpPr/>
          <p:nvPr/>
        </p:nvSpPr>
        <p:spPr>
          <a:xfrm>
            <a:off x="6876750" y="1004400"/>
            <a:ext cx="3363300" cy="3136500"/>
          </a:xfrm>
          <a:prstGeom prst="sun">
            <a:avLst>
              <a:gd fmla="val 25000" name="adj"/>
            </a:avLst>
          </a:prstGeom>
          <a:solidFill>
            <a:srgbClr val="F0AD00"/>
          </a:solidFill>
          <a:ln cap="flat" cmpd="sng" w="9525">
            <a:solidFill>
              <a:srgbClr val="F0AD00"/>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2000"/>
              <a:buFont typeface="Arial"/>
              <a:buNone/>
            </a:pPr>
            <a:r>
              <a:rPr b="0" i="0" lang="en-GB" sz="2000" u="none" cap="none" strike="noStrike">
                <a:solidFill>
                  <a:srgbClr val="000000"/>
                </a:solidFill>
                <a:latin typeface="Arial"/>
                <a:ea typeface="Arial"/>
                <a:cs typeface="Arial"/>
                <a:sym typeface="Arial"/>
              </a:rPr>
              <a:t>Mirroring</a:t>
            </a:r>
            <a:endParaRPr b="0" i="0" sz="2000" u="none" cap="none" strike="noStrike">
              <a:solidFill>
                <a:srgbClr val="000000"/>
              </a:solidFill>
              <a:latin typeface="Arial"/>
              <a:ea typeface="Arial"/>
              <a:cs typeface="Arial"/>
              <a:sym typeface="Arial"/>
            </a:endParaRPr>
          </a:p>
        </p:txBody>
      </p:sp>
      <p:sp>
        <p:nvSpPr>
          <p:cNvPr id="336" name="Google Shape;336;g1000db4fd2e_0_15"/>
          <p:cNvSpPr/>
          <p:nvPr/>
        </p:nvSpPr>
        <p:spPr>
          <a:xfrm>
            <a:off x="1649450" y="3715150"/>
            <a:ext cx="3363300" cy="3051000"/>
          </a:xfrm>
          <a:prstGeom prst="sun">
            <a:avLst>
              <a:gd fmla="val 25000" name="adj"/>
            </a:avLst>
          </a:prstGeom>
          <a:solidFill>
            <a:srgbClr val="70AD47"/>
          </a:solidFill>
          <a:ln cap="flat" cmpd="sng" w="9525">
            <a:solidFill>
              <a:srgbClr val="70AD47"/>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2000"/>
              <a:buFont typeface="Arial"/>
              <a:buNone/>
            </a:pPr>
            <a:r>
              <a:rPr b="0" i="0" lang="en-GB" sz="2000" u="none" cap="none" strike="noStrike">
                <a:solidFill>
                  <a:srgbClr val="000000"/>
                </a:solidFill>
                <a:latin typeface="Arial"/>
                <a:ea typeface="Arial"/>
                <a:cs typeface="Arial"/>
                <a:sym typeface="Arial"/>
              </a:rPr>
              <a:t>Voice</a:t>
            </a:r>
            <a:endParaRPr b="0" i="0" sz="2000" u="none" cap="none" strike="noStrike">
              <a:solidFill>
                <a:srgbClr val="000000"/>
              </a:solidFill>
              <a:latin typeface="Arial"/>
              <a:ea typeface="Arial"/>
              <a:cs typeface="Arial"/>
              <a:sym typeface="Arial"/>
            </a:endParaRPr>
          </a:p>
        </p:txBody>
      </p:sp>
      <p:sp>
        <p:nvSpPr>
          <p:cNvPr id="337" name="Google Shape;337;g1000db4fd2e_0_15"/>
          <p:cNvSpPr/>
          <p:nvPr/>
        </p:nvSpPr>
        <p:spPr>
          <a:xfrm>
            <a:off x="5187125" y="3530650"/>
            <a:ext cx="3486900" cy="3420000"/>
          </a:xfrm>
          <a:prstGeom prst="sun">
            <a:avLst>
              <a:gd fmla="val 25001" name="adj"/>
            </a:avLst>
          </a:prstGeom>
          <a:solidFill>
            <a:srgbClr val="B31166"/>
          </a:solidFill>
          <a:ln cap="flat" cmpd="sng" w="9525">
            <a:solidFill>
              <a:srgbClr val="B31166"/>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800"/>
              <a:buFont typeface="Arial"/>
              <a:buNone/>
            </a:pPr>
            <a:r>
              <a:rPr b="0" i="0" lang="en-GB" sz="1800" u="none" cap="none" strike="noStrike">
                <a:solidFill>
                  <a:srgbClr val="000000"/>
                </a:solidFill>
                <a:latin typeface="Arial"/>
                <a:ea typeface="Arial"/>
                <a:cs typeface="Arial"/>
                <a:sym typeface="Arial"/>
              </a:rPr>
              <a:t>Co regulation</a:t>
            </a:r>
            <a:endParaRPr b="0" i="0" sz="1800" u="none" cap="none" strike="noStrike">
              <a:solidFill>
                <a:srgbClr val="000000"/>
              </a:solidFill>
              <a:latin typeface="Arial"/>
              <a:ea typeface="Arial"/>
              <a:cs typeface="Arial"/>
              <a:sym typeface="Arial"/>
            </a:endParaRPr>
          </a:p>
        </p:txBody>
      </p:sp>
      <p:sp>
        <p:nvSpPr>
          <p:cNvPr id="338" name="Google Shape;338;g1000db4fd2e_0_15"/>
          <p:cNvSpPr/>
          <p:nvPr/>
        </p:nvSpPr>
        <p:spPr>
          <a:xfrm>
            <a:off x="3748700" y="1274900"/>
            <a:ext cx="3363300" cy="3136500"/>
          </a:xfrm>
          <a:prstGeom prst="sun">
            <a:avLst>
              <a:gd fmla="val 25000" name="adj"/>
            </a:avLst>
          </a:prstGeom>
          <a:solidFill>
            <a:srgbClr val="5B9BD5"/>
          </a:solidFill>
          <a:ln cap="flat" cmpd="sng" w="9525">
            <a:solidFill>
              <a:srgbClr val="5B9BD5"/>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2000"/>
              <a:buFont typeface="Arial"/>
              <a:buNone/>
            </a:pPr>
            <a:r>
              <a:rPr b="0" i="0" lang="en-GB" sz="2000" u="none" cap="none" strike="noStrike">
                <a:solidFill>
                  <a:srgbClr val="000000"/>
                </a:solidFill>
                <a:latin typeface="Arial"/>
                <a:ea typeface="Arial"/>
                <a:cs typeface="Arial"/>
                <a:sym typeface="Arial"/>
              </a:rPr>
              <a:t>Touch</a:t>
            </a:r>
            <a:endParaRPr b="0" i="0" sz="2000" u="none" cap="none" strike="noStrike">
              <a:solidFill>
                <a:srgbClr val="000000"/>
              </a:solidFill>
              <a:latin typeface="Arial"/>
              <a:ea typeface="Arial"/>
              <a:cs typeface="Arial"/>
              <a:sym typeface="Arial"/>
            </a:endParaRPr>
          </a:p>
        </p:txBody>
      </p:sp>
      <p:sp>
        <p:nvSpPr>
          <p:cNvPr id="339" name="Google Shape;339;g1000db4fd2e_0_15"/>
          <p:cNvSpPr/>
          <p:nvPr/>
        </p:nvSpPr>
        <p:spPr>
          <a:xfrm>
            <a:off x="-421350" y="1051400"/>
            <a:ext cx="3894300" cy="3583500"/>
          </a:xfrm>
          <a:prstGeom prst="sun">
            <a:avLst>
              <a:gd fmla="val 25000" name="adj"/>
            </a:avLst>
          </a:prstGeom>
          <a:solidFill>
            <a:srgbClr val="E06666"/>
          </a:solidFill>
          <a:ln cap="flat" cmpd="sng" w="9525">
            <a:solidFill>
              <a:srgbClr val="E06666"/>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2000"/>
              <a:buFont typeface="Arial"/>
              <a:buNone/>
            </a:pPr>
            <a:r>
              <a:rPr b="0" i="0" lang="en-GB" sz="2000" u="none" cap="none" strike="noStrike">
                <a:solidFill>
                  <a:srgbClr val="000000"/>
                </a:solidFill>
                <a:latin typeface="Arial"/>
                <a:ea typeface="Arial"/>
                <a:cs typeface="Arial"/>
                <a:sym typeface="Arial"/>
              </a:rPr>
              <a:t>Empathy</a:t>
            </a:r>
            <a:endParaRPr b="0" i="0" sz="2000" u="none" cap="none" strike="noStrike">
              <a:solidFill>
                <a:srgbClr val="000000"/>
              </a:solidFill>
              <a:latin typeface="Arial"/>
              <a:ea typeface="Arial"/>
              <a:cs typeface="Arial"/>
              <a:sym typeface="Arial"/>
            </a:endParaRPr>
          </a:p>
        </p:txBody>
      </p:sp>
      <p:sp>
        <p:nvSpPr>
          <p:cNvPr id="340" name="Google Shape;340;g1000db4fd2e_0_15"/>
          <p:cNvSpPr/>
          <p:nvPr/>
        </p:nvSpPr>
        <p:spPr>
          <a:xfrm>
            <a:off x="8398150" y="3349200"/>
            <a:ext cx="3590400" cy="3136500"/>
          </a:xfrm>
          <a:prstGeom prst="sun">
            <a:avLst>
              <a:gd fmla="val 25000" name="adj"/>
            </a:avLst>
          </a:prstGeom>
          <a:solidFill>
            <a:srgbClr val="38761D"/>
          </a:solidFill>
          <a:ln cap="flat" cmpd="sng" w="9525">
            <a:solidFill>
              <a:srgbClr val="38761D"/>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500"/>
              <a:buFont typeface="Arial"/>
              <a:buNone/>
            </a:pPr>
            <a:r>
              <a:rPr b="0" i="0" lang="en-GB" sz="1500" u="none" cap="none" strike="noStrike">
                <a:solidFill>
                  <a:srgbClr val="000000"/>
                </a:solidFill>
                <a:latin typeface="Arial"/>
                <a:ea typeface="Arial"/>
                <a:cs typeface="Arial"/>
                <a:sym typeface="Arial"/>
              </a:rPr>
              <a:t>Consistency</a:t>
            </a:r>
            <a:endParaRPr b="0" i="0" sz="1500" u="none" cap="none" strike="noStrike">
              <a:solidFill>
                <a:srgbClr val="000000"/>
              </a:solidFill>
              <a:latin typeface="Arial"/>
              <a:ea typeface="Arial"/>
              <a:cs typeface="Arial"/>
              <a:sym typeface="Arial"/>
            </a:endParaRPr>
          </a:p>
        </p:txBody>
      </p:sp>
      <p:sp>
        <p:nvSpPr>
          <p:cNvPr id="341" name="Google Shape;341;g1000db4fd2e_0_15"/>
          <p:cNvSpPr/>
          <p:nvPr/>
        </p:nvSpPr>
        <p:spPr>
          <a:xfrm>
            <a:off x="1886541" y="317396"/>
            <a:ext cx="8353500" cy="881700"/>
          </a:xfrm>
          <a:prstGeom prst="roundRect">
            <a:avLst>
              <a:gd fmla="val 16667" name="adj"/>
            </a:avLst>
          </a:prstGeom>
          <a:solidFill>
            <a:srgbClr val="FFC000"/>
          </a:solidFill>
          <a:ln cap="flat" cmpd="sng" w="38100">
            <a:solidFill>
              <a:srgbClr val="F0AD00"/>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3600"/>
              <a:buFont typeface="Arial"/>
              <a:buNone/>
            </a:pPr>
            <a:r>
              <a:rPr b="1" i="0" lang="en-GB" sz="5300" u="none" cap="none" strike="noStrike">
                <a:solidFill>
                  <a:schemeClr val="lt1"/>
                </a:solidFill>
                <a:latin typeface="Calibri"/>
                <a:ea typeface="Calibri"/>
                <a:cs typeface="Calibri"/>
                <a:sym typeface="Calibri"/>
              </a:rPr>
              <a:t>Tools for Regulation</a:t>
            </a:r>
            <a:endParaRPr b="1" i="0" sz="5300" u="none" cap="none" strike="noStrike">
              <a:solidFill>
                <a:schemeClr val="lt1"/>
              </a:solidFill>
              <a:latin typeface="Calibri"/>
              <a:ea typeface="Calibri"/>
              <a:cs typeface="Calibri"/>
              <a:sym typeface="Calibri"/>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6" name="Shape 346"/>
        <p:cNvGrpSpPr/>
        <p:nvPr/>
      </p:nvGrpSpPr>
      <p:grpSpPr>
        <a:xfrm>
          <a:off x="0" y="0"/>
          <a:ext cx="0" cy="0"/>
          <a:chOff x="0" y="0"/>
          <a:chExt cx="0" cy="0"/>
        </a:xfrm>
      </p:grpSpPr>
      <p:pic>
        <p:nvPicPr>
          <p:cNvPr id="347" name="Google Shape;347;g1e037300d4c_0_18"/>
          <p:cNvPicPr preferRelativeResize="0"/>
          <p:nvPr/>
        </p:nvPicPr>
        <p:blipFill rotWithShape="1">
          <a:blip r:embed="rId3">
            <a:alphaModFix/>
          </a:blip>
          <a:srcRect b="0" l="0" r="0" t="0"/>
          <a:stretch/>
        </p:blipFill>
        <p:spPr>
          <a:xfrm>
            <a:off x="1656900" y="1554850"/>
            <a:ext cx="2619375" cy="1743075"/>
          </a:xfrm>
          <a:prstGeom prst="rect">
            <a:avLst/>
          </a:prstGeom>
          <a:noFill/>
          <a:ln>
            <a:noFill/>
          </a:ln>
        </p:spPr>
      </p:pic>
      <p:pic>
        <p:nvPicPr>
          <p:cNvPr id="348" name="Google Shape;348;g1e037300d4c_0_18"/>
          <p:cNvPicPr preferRelativeResize="0"/>
          <p:nvPr/>
        </p:nvPicPr>
        <p:blipFill rotWithShape="1">
          <a:blip r:embed="rId4">
            <a:alphaModFix/>
          </a:blip>
          <a:srcRect b="0" l="0" r="0" t="0"/>
          <a:stretch/>
        </p:blipFill>
        <p:spPr>
          <a:xfrm>
            <a:off x="1017475" y="3976900"/>
            <a:ext cx="2305050" cy="1981200"/>
          </a:xfrm>
          <a:prstGeom prst="rect">
            <a:avLst/>
          </a:prstGeom>
          <a:noFill/>
          <a:ln>
            <a:noFill/>
          </a:ln>
        </p:spPr>
      </p:pic>
      <p:pic>
        <p:nvPicPr>
          <p:cNvPr id="349" name="Google Shape;349;g1e037300d4c_0_18"/>
          <p:cNvPicPr preferRelativeResize="0"/>
          <p:nvPr/>
        </p:nvPicPr>
        <p:blipFill rotWithShape="1">
          <a:blip r:embed="rId5">
            <a:alphaModFix/>
          </a:blip>
          <a:srcRect b="0" l="0" r="0" t="0"/>
          <a:stretch/>
        </p:blipFill>
        <p:spPr>
          <a:xfrm>
            <a:off x="4428675" y="1843225"/>
            <a:ext cx="1866900" cy="2447925"/>
          </a:xfrm>
          <a:prstGeom prst="rect">
            <a:avLst/>
          </a:prstGeom>
          <a:noFill/>
          <a:ln>
            <a:noFill/>
          </a:ln>
        </p:spPr>
      </p:pic>
      <p:pic>
        <p:nvPicPr>
          <p:cNvPr id="350" name="Google Shape;350;g1e037300d4c_0_18"/>
          <p:cNvPicPr preferRelativeResize="0"/>
          <p:nvPr/>
        </p:nvPicPr>
        <p:blipFill rotWithShape="1">
          <a:blip r:embed="rId6">
            <a:alphaModFix/>
          </a:blip>
          <a:srcRect b="0" l="0" r="0" t="0"/>
          <a:stretch/>
        </p:blipFill>
        <p:spPr>
          <a:xfrm>
            <a:off x="6447975" y="1843225"/>
            <a:ext cx="2143125" cy="2143125"/>
          </a:xfrm>
          <a:prstGeom prst="rect">
            <a:avLst/>
          </a:prstGeom>
          <a:noFill/>
          <a:ln>
            <a:noFill/>
          </a:ln>
        </p:spPr>
      </p:pic>
      <p:pic>
        <p:nvPicPr>
          <p:cNvPr id="351" name="Google Shape;351;g1e037300d4c_0_18"/>
          <p:cNvPicPr preferRelativeResize="0"/>
          <p:nvPr/>
        </p:nvPicPr>
        <p:blipFill rotWithShape="1">
          <a:blip r:embed="rId7">
            <a:alphaModFix/>
          </a:blip>
          <a:srcRect b="0" l="0" r="0" t="0"/>
          <a:stretch/>
        </p:blipFill>
        <p:spPr>
          <a:xfrm>
            <a:off x="3474925" y="4443550"/>
            <a:ext cx="1811443" cy="2262050"/>
          </a:xfrm>
          <a:prstGeom prst="rect">
            <a:avLst/>
          </a:prstGeom>
          <a:noFill/>
          <a:ln>
            <a:noFill/>
          </a:ln>
        </p:spPr>
      </p:pic>
      <p:pic>
        <p:nvPicPr>
          <p:cNvPr id="352" name="Google Shape;352;g1e037300d4c_0_18"/>
          <p:cNvPicPr preferRelativeResize="0"/>
          <p:nvPr/>
        </p:nvPicPr>
        <p:blipFill rotWithShape="1">
          <a:blip r:embed="rId8">
            <a:alphaModFix/>
          </a:blip>
          <a:srcRect b="0" l="0" r="0" t="0"/>
          <a:stretch/>
        </p:blipFill>
        <p:spPr>
          <a:xfrm>
            <a:off x="9558450" y="3225825"/>
            <a:ext cx="1933575" cy="2362200"/>
          </a:xfrm>
          <a:prstGeom prst="rect">
            <a:avLst/>
          </a:prstGeom>
          <a:noFill/>
          <a:ln>
            <a:noFill/>
          </a:ln>
        </p:spPr>
      </p:pic>
      <p:pic>
        <p:nvPicPr>
          <p:cNvPr id="353" name="Google Shape;353;g1e037300d4c_0_18"/>
          <p:cNvPicPr preferRelativeResize="0"/>
          <p:nvPr/>
        </p:nvPicPr>
        <p:blipFill rotWithShape="1">
          <a:blip r:embed="rId9">
            <a:alphaModFix/>
          </a:blip>
          <a:srcRect b="0" l="0" r="0" t="0"/>
          <a:stretch/>
        </p:blipFill>
        <p:spPr>
          <a:xfrm>
            <a:off x="5438768" y="4762500"/>
            <a:ext cx="1769461" cy="1943100"/>
          </a:xfrm>
          <a:prstGeom prst="rect">
            <a:avLst/>
          </a:prstGeom>
          <a:noFill/>
          <a:ln>
            <a:noFill/>
          </a:ln>
        </p:spPr>
      </p:pic>
      <p:pic>
        <p:nvPicPr>
          <p:cNvPr id="354" name="Google Shape;354;g1e037300d4c_0_18"/>
          <p:cNvPicPr preferRelativeResize="0"/>
          <p:nvPr/>
        </p:nvPicPr>
        <p:blipFill rotWithShape="1">
          <a:blip r:embed="rId10">
            <a:alphaModFix/>
          </a:blip>
          <a:srcRect b="0" l="0" r="0" t="0"/>
          <a:stretch/>
        </p:blipFill>
        <p:spPr>
          <a:xfrm>
            <a:off x="7360629" y="4762500"/>
            <a:ext cx="1943100" cy="1943100"/>
          </a:xfrm>
          <a:prstGeom prst="rect">
            <a:avLst/>
          </a:prstGeom>
          <a:noFill/>
          <a:ln>
            <a:noFill/>
          </a:ln>
        </p:spPr>
      </p:pic>
      <p:pic>
        <p:nvPicPr>
          <p:cNvPr id="355" name="Google Shape;355;g1e037300d4c_0_18"/>
          <p:cNvPicPr preferRelativeResize="0"/>
          <p:nvPr/>
        </p:nvPicPr>
        <p:blipFill rotWithShape="1">
          <a:blip r:embed="rId11">
            <a:alphaModFix/>
          </a:blip>
          <a:srcRect b="0" l="0" r="0" t="0"/>
          <a:stretch/>
        </p:blipFill>
        <p:spPr>
          <a:xfrm>
            <a:off x="9183625" y="365125"/>
            <a:ext cx="1905000" cy="2400300"/>
          </a:xfrm>
          <a:prstGeom prst="rect">
            <a:avLst/>
          </a:prstGeom>
          <a:noFill/>
          <a:ln>
            <a:noFill/>
          </a:ln>
        </p:spPr>
      </p:pic>
      <p:sp>
        <p:nvSpPr>
          <p:cNvPr id="356" name="Google Shape;356;g1e037300d4c_0_18"/>
          <p:cNvSpPr/>
          <p:nvPr/>
        </p:nvSpPr>
        <p:spPr>
          <a:xfrm>
            <a:off x="112566" y="121621"/>
            <a:ext cx="8353500" cy="881700"/>
          </a:xfrm>
          <a:prstGeom prst="roundRect">
            <a:avLst>
              <a:gd fmla="val 16667" name="adj"/>
            </a:avLst>
          </a:prstGeom>
          <a:solidFill>
            <a:srgbClr val="FFC000"/>
          </a:solidFill>
          <a:ln cap="flat" cmpd="sng" w="38100">
            <a:solidFill>
              <a:srgbClr val="F0AD00"/>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90000"/>
              </a:lnSpc>
              <a:spcBef>
                <a:spcPts val="0"/>
              </a:spcBef>
              <a:spcAft>
                <a:spcPts val="0"/>
              </a:spcAft>
              <a:buClr>
                <a:schemeClr val="dk1"/>
              </a:buClr>
              <a:buSzPts val="1100"/>
              <a:buFont typeface="Arial"/>
              <a:buNone/>
            </a:pPr>
            <a:r>
              <a:rPr b="0" i="0" lang="en-GB" sz="4400" u="none" cap="none" strike="noStrike">
                <a:solidFill>
                  <a:schemeClr val="lt1"/>
                </a:solidFill>
                <a:latin typeface="Arial"/>
                <a:ea typeface="Arial"/>
                <a:cs typeface="Arial"/>
                <a:sym typeface="Arial"/>
              </a:rPr>
              <a:t>Books about feelings</a:t>
            </a:r>
            <a:endParaRPr b="1" i="0" sz="5300" u="none" cap="none" strike="noStrike">
              <a:solidFill>
                <a:schemeClr val="lt1"/>
              </a:solidFill>
              <a:latin typeface="Calibri"/>
              <a:ea typeface="Calibri"/>
              <a:cs typeface="Calibri"/>
              <a:sym typeface="Calibri"/>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1" name="Shape 361"/>
        <p:cNvGrpSpPr/>
        <p:nvPr/>
      </p:nvGrpSpPr>
      <p:grpSpPr>
        <a:xfrm>
          <a:off x="0" y="0"/>
          <a:ext cx="0" cy="0"/>
          <a:chOff x="0" y="0"/>
          <a:chExt cx="0" cy="0"/>
        </a:xfrm>
      </p:grpSpPr>
      <p:sp>
        <p:nvSpPr>
          <p:cNvPr id="362" name="Google Shape;362;g1e04bd2483f_0_14"/>
          <p:cNvSpPr txBox="1"/>
          <p:nvPr/>
        </p:nvSpPr>
        <p:spPr>
          <a:xfrm>
            <a:off x="3118025" y="71950"/>
            <a:ext cx="4776300" cy="785100"/>
          </a:xfrm>
          <a:prstGeom prst="rect">
            <a:avLst/>
          </a:prstGeom>
          <a:noFill/>
          <a:ln>
            <a:noFill/>
          </a:ln>
        </p:spPr>
        <p:txBody>
          <a:bodyPr anchorCtr="0" anchor="t" bIns="91425" lIns="91425" spcFirstLastPara="1" rIns="91425" wrap="square" tIns="91425">
            <a:spAutoFit/>
          </a:bodyPr>
          <a:lstStyle/>
          <a:p>
            <a:pPr indent="0" lvl="0" marL="0" marR="0" rtl="0" algn="ctr">
              <a:lnSpc>
                <a:spcPct val="100000"/>
              </a:lnSpc>
              <a:spcBef>
                <a:spcPts val="0"/>
              </a:spcBef>
              <a:spcAft>
                <a:spcPts val="0"/>
              </a:spcAft>
              <a:buClr>
                <a:srgbClr val="000000"/>
              </a:buClr>
              <a:buSzPts val="3900"/>
              <a:buFont typeface="Arial"/>
              <a:buNone/>
            </a:pPr>
            <a:r>
              <a:rPr b="0" i="0" lang="en-GB" sz="3900" u="none" cap="none" strike="noStrike">
                <a:solidFill>
                  <a:srgbClr val="000000"/>
                </a:solidFill>
                <a:latin typeface="Arial"/>
                <a:ea typeface="Arial"/>
                <a:cs typeface="Arial"/>
                <a:sym typeface="Arial"/>
              </a:rPr>
              <a:t>Useful Resources</a:t>
            </a:r>
            <a:endParaRPr b="0" i="0" sz="4000" u="none" cap="none" strike="noStrike">
              <a:solidFill>
                <a:srgbClr val="000000"/>
              </a:solidFill>
              <a:latin typeface="Arial"/>
              <a:ea typeface="Arial"/>
              <a:cs typeface="Arial"/>
              <a:sym typeface="Arial"/>
            </a:endParaRPr>
          </a:p>
        </p:txBody>
      </p:sp>
      <p:sp>
        <p:nvSpPr>
          <p:cNvPr id="363" name="Google Shape;363;g1e04bd2483f_0_14"/>
          <p:cNvSpPr txBox="1"/>
          <p:nvPr/>
        </p:nvSpPr>
        <p:spPr>
          <a:xfrm>
            <a:off x="687275" y="920925"/>
            <a:ext cx="9637800" cy="5852100"/>
          </a:xfrm>
          <a:prstGeom prst="rect">
            <a:avLst/>
          </a:prstGeom>
          <a:solidFill>
            <a:srgbClr val="F9CB9C"/>
          </a:solid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00000"/>
              </a:buClr>
              <a:buSzPts val="2300"/>
              <a:buFont typeface="Arial"/>
              <a:buNone/>
            </a:pPr>
            <a:r>
              <a:rPr b="1" i="0" lang="en-GB" sz="2300" u="none" cap="none" strike="noStrike">
                <a:solidFill>
                  <a:srgbClr val="000000"/>
                </a:solidFill>
                <a:latin typeface="Arial"/>
                <a:ea typeface="Arial"/>
                <a:cs typeface="Arial"/>
                <a:sym typeface="Arial"/>
              </a:rPr>
              <a:t>BBC Bitesize </a:t>
            </a:r>
            <a:r>
              <a:rPr b="0" i="0" lang="en-GB" sz="2300" u="none" cap="none" strike="noStrike">
                <a:solidFill>
                  <a:srgbClr val="000000"/>
                </a:solidFill>
                <a:latin typeface="Arial"/>
                <a:ea typeface="Arial"/>
                <a:cs typeface="Arial"/>
                <a:sym typeface="Arial"/>
              </a:rPr>
              <a:t>(parents toolkit, wellbeing)</a:t>
            </a:r>
            <a:endParaRPr b="0" i="0" sz="23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300"/>
              <a:buFont typeface="Arial"/>
              <a:buNone/>
            </a:pPr>
            <a:r>
              <a:rPr b="1" i="0" lang="en-GB" sz="2300" u="none" cap="none" strike="noStrike">
                <a:solidFill>
                  <a:srgbClr val="000000"/>
                </a:solidFill>
                <a:latin typeface="Arial"/>
                <a:ea typeface="Arial"/>
                <a:cs typeface="Arial"/>
                <a:sym typeface="Arial"/>
              </a:rPr>
              <a:t>Cosmic Yoga</a:t>
            </a:r>
            <a:r>
              <a:rPr b="0" i="0" lang="en-GB" sz="2300" u="none" cap="none" strike="noStrike">
                <a:solidFill>
                  <a:srgbClr val="000000"/>
                </a:solidFill>
                <a:latin typeface="Arial"/>
                <a:ea typeface="Arial"/>
                <a:cs typeface="Arial"/>
                <a:sym typeface="Arial"/>
              </a:rPr>
              <a:t> (Youtube channel)</a:t>
            </a:r>
            <a:endParaRPr b="0" i="0" sz="23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300"/>
              <a:buFont typeface="Arial"/>
              <a:buNone/>
            </a:pPr>
            <a:r>
              <a:rPr b="1" i="0" lang="en-GB" sz="2300" u="none" cap="none" strike="noStrike">
                <a:solidFill>
                  <a:srgbClr val="000000"/>
                </a:solidFill>
                <a:latin typeface="Arial"/>
                <a:ea typeface="Arial"/>
                <a:cs typeface="Arial"/>
                <a:sym typeface="Arial"/>
              </a:rPr>
              <a:t>Calm </a:t>
            </a:r>
            <a:r>
              <a:rPr b="0" i="0" lang="en-GB" sz="2300" u="none" cap="none" strike="noStrike">
                <a:solidFill>
                  <a:srgbClr val="000000"/>
                </a:solidFill>
                <a:latin typeface="Arial"/>
                <a:ea typeface="Arial"/>
                <a:cs typeface="Arial"/>
                <a:sym typeface="Arial"/>
              </a:rPr>
              <a:t>(app and Youtube meditation videos)</a:t>
            </a:r>
            <a:endParaRPr b="0" i="0" sz="23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300"/>
              <a:buFont typeface="Arial"/>
              <a:buNone/>
            </a:pPr>
            <a:r>
              <a:rPr b="1" i="0" lang="en-GB" sz="2300" u="none" cap="none" strike="noStrike">
                <a:solidFill>
                  <a:srgbClr val="000000"/>
                </a:solidFill>
                <a:latin typeface="Arial"/>
                <a:ea typeface="Arial"/>
                <a:cs typeface="Arial"/>
                <a:sym typeface="Arial"/>
              </a:rPr>
              <a:t>Your Mindful Garden </a:t>
            </a:r>
            <a:r>
              <a:rPr b="0" i="0" lang="en-GB" sz="2300" u="none" cap="none" strike="noStrike">
                <a:solidFill>
                  <a:srgbClr val="000000"/>
                </a:solidFill>
                <a:latin typeface="Arial"/>
                <a:ea typeface="Arial"/>
                <a:cs typeface="Arial"/>
                <a:sym typeface="Arial"/>
              </a:rPr>
              <a:t>(CBeebies)</a:t>
            </a:r>
            <a:endParaRPr b="0" i="0" sz="23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300"/>
              <a:buFont typeface="Arial"/>
              <a:buNone/>
            </a:pPr>
            <a:r>
              <a:rPr b="1" i="0" lang="en-GB" sz="2300" u="none" cap="none" strike="noStrike">
                <a:solidFill>
                  <a:srgbClr val="000000"/>
                </a:solidFill>
                <a:latin typeface="Arial"/>
                <a:ea typeface="Arial"/>
                <a:cs typeface="Arial"/>
                <a:sym typeface="Arial"/>
              </a:rPr>
              <a:t>Young Minds website</a:t>
            </a:r>
            <a:r>
              <a:rPr b="0" i="0" lang="en-GB" sz="2300" u="none" cap="none" strike="noStrike">
                <a:solidFill>
                  <a:srgbClr val="000000"/>
                </a:solidFill>
                <a:latin typeface="Arial"/>
                <a:ea typeface="Arial"/>
                <a:cs typeface="Arial"/>
                <a:sym typeface="Arial"/>
              </a:rPr>
              <a:t> (lots of resources for parents and children/teenagers around wellbeing and mental health). Parent/carer advice helpline 0808 8025544</a:t>
            </a:r>
            <a:endParaRPr b="0" i="0" sz="23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300"/>
              <a:buFont typeface="Arial"/>
              <a:buNone/>
            </a:pPr>
            <a:r>
              <a:rPr b="1" i="0" lang="en-GB" sz="2300" u="none" cap="none" strike="noStrike">
                <a:solidFill>
                  <a:srgbClr val="000000"/>
                </a:solidFill>
                <a:latin typeface="Arial"/>
                <a:ea typeface="Arial"/>
                <a:cs typeface="Arial"/>
                <a:sym typeface="Arial"/>
              </a:rPr>
              <a:t>Mighty Cards</a:t>
            </a:r>
            <a:r>
              <a:rPr b="0" i="0" lang="en-GB" sz="2300" u="none" cap="none" strike="noStrike">
                <a:solidFill>
                  <a:srgbClr val="000000"/>
                </a:solidFill>
                <a:latin typeface="Arial"/>
                <a:ea typeface="Arial"/>
                <a:cs typeface="Arial"/>
                <a:sym typeface="Arial"/>
              </a:rPr>
              <a:t> - wellbeing ideas and calming activities for 4-11 year olds</a:t>
            </a:r>
            <a:endParaRPr b="0" i="0" sz="23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300"/>
              <a:buFont typeface="Arial"/>
              <a:buNone/>
            </a:pPr>
            <a:r>
              <a:t/>
            </a:r>
            <a:endParaRPr sz="3000"/>
          </a:p>
          <a:p>
            <a:pPr indent="0" lvl="0" marL="0" rtl="0" algn="l">
              <a:lnSpc>
                <a:spcPct val="115000"/>
              </a:lnSpc>
              <a:spcBef>
                <a:spcPts val="0"/>
              </a:spcBef>
              <a:spcAft>
                <a:spcPts val="0"/>
              </a:spcAft>
              <a:buClr>
                <a:schemeClr val="dk1"/>
              </a:buClr>
              <a:buSzPts val="1100"/>
              <a:buFont typeface="Arial"/>
              <a:buNone/>
            </a:pPr>
            <a:r>
              <a:rPr lang="en-GB" sz="1800" u="sng">
                <a:solidFill>
                  <a:srgbClr val="1155CC"/>
                </a:solidFill>
                <a:hlinkClick r:id="rId3">
                  <a:extLst>
                    <a:ext uri="{A12FA001-AC4F-418D-AE19-62706E023703}">
                      <ahyp:hlinkClr val="tx"/>
                    </a:ext>
                  </a:extLst>
                </a:hlinkClick>
              </a:rPr>
              <a:t>The Body Scanner! Mindfulness for Children</a:t>
            </a:r>
            <a:endParaRPr sz="1800"/>
          </a:p>
          <a:p>
            <a:pPr indent="0" lvl="0" marL="0" rtl="0" algn="l">
              <a:lnSpc>
                <a:spcPct val="115000"/>
              </a:lnSpc>
              <a:spcBef>
                <a:spcPts val="0"/>
              </a:spcBef>
              <a:spcAft>
                <a:spcPts val="0"/>
              </a:spcAft>
              <a:buClr>
                <a:schemeClr val="dk1"/>
              </a:buClr>
              <a:buSzPts val="1100"/>
              <a:buFont typeface="Arial"/>
              <a:buNone/>
            </a:pPr>
            <a:r>
              <a:t/>
            </a:r>
            <a:endParaRPr sz="1800"/>
          </a:p>
          <a:p>
            <a:pPr indent="0" lvl="0" marL="0" rtl="0" algn="l">
              <a:lnSpc>
                <a:spcPct val="115000"/>
              </a:lnSpc>
              <a:spcBef>
                <a:spcPts val="0"/>
              </a:spcBef>
              <a:spcAft>
                <a:spcPts val="0"/>
              </a:spcAft>
              <a:buClr>
                <a:schemeClr val="dk1"/>
              </a:buClr>
              <a:buSzPts val="1100"/>
              <a:buFont typeface="Arial"/>
              <a:buNone/>
            </a:pPr>
            <a:r>
              <a:rPr lang="en-GB" sz="1800" u="sng">
                <a:solidFill>
                  <a:srgbClr val="1155CC"/>
                </a:solidFill>
                <a:hlinkClick r:id="rId4">
                  <a:extLst>
                    <a:ext uri="{A12FA001-AC4F-418D-AE19-62706E023703}">
                      <ahyp:hlinkClr val="tx"/>
                    </a:ext>
                  </a:extLst>
                </a:hlinkClick>
              </a:rPr>
              <a:t>Belly Breathing: Mindfulness for Children</a:t>
            </a:r>
            <a:endParaRPr sz="1800"/>
          </a:p>
          <a:p>
            <a:pPr indent="0" lvl="0" marL="0" rtl="0" algn="l">
              <a:lnSpc>
                <a:spcPct val="115000"/>
              </a:lnSpc>
              <a:spcBef>
                <a:spcPts val="0"/>
              </a:spcBef>
              <a:spcAft>
                <a:spcPts val="0"/>
              </a:spcAft>
              <a:buClr>
                <a:schemeClr val="dk1"/>
              </a:buClr>
              <a:buSzPts val="1100"/>
              <a:buFont typeface="Arial"/>
              <a:buNone/>
            </a:pPr>
            <a:r>
              <a:t/>
            </a:r>
            <a:endParaRPr sz="1800"/>
          </a:p>
          <a:p>
            <a:pPr indent="0" lvl="0" marL="0" rtl="0" algn="l">
              <a:lnSpc>
                <a:spcPct val="115000"/>
              </a:lnSpc>
              <a:spcBef>
                <a:spcPts val="0"/>
              </a:spcBef>
              <a:spcAft>
                <a:spcPts val="0"/>
              </a:spcAft>
              <a:buClr>
                <a:schemeClr val="dk1"/>
              </a:buClr>
              <a:buSzPts val="1100"/>
              <a:buFont typeface="Arial"/>
              <a:buNone/>
            </a:pPr>
            <a:r>
              <a:rPr lang="en-GB" sz="1800" u="sng">
                <a:solidFill>
                  <a:srgbClr val="1155CC"/>
                </a:solidFill>
                <a:hlinkClick r:id="rId5">
                  <a:extLst>
                    <a:ext uri="{A12FA001-AC4F-418D-AE19-62706E023703}">
                      <ahyp:hlinkClr val="tx"/>
                    </a:ext>
                  </a:extLst>
                </a:hlinkClick>
              </a:rPr>
              <a:t>Butterfly Hug! 6-Minute Self-Soothing Meditation For Children Using The Butterfly Hug Technique.</a:t>
            </a:r>
            <a:endParaRPr sz="1800"/>
          </a:p>
          <a:p>
            <a:pPr indent="0" lvl="0" marL="0" rtl="0" algn="l">
              <a:lnSpc>
                <a:spcPct val="115000"/>
              </a:lnSpc>
              <a:spcBef>
                <a:spcPts val="0"/>
              </a:spcBef>
              <a:spcAft>
                <a:spcPts val="0"/>
              </a:spcAft>
              <a:buClr>
                <a:schemeClr val="dk1"/>
              </a:buClr>
              <a:buSzPts val="1100"/>
              <a:buFont typeface="Arial"/>
              <a:buNone/>
            </a:pPr>
            <a:r>
              <a:t/>
            </a:r>
            <a:endParaRPr sz="3000"/>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7" name="Shape 367"/>
        <p:cNvGrpSpPr/>
        <p:nvPr/>
      </p:nvGrpSpPr>
      <p:grpSpPr>
        <a:xfrm>
          <a:off x="0" y="0"/>
          <a:ext cx="0" cy="0"/>
          <a:chOff x="0" y="0"/>
          <a:chExt cx="0" cy="0"/>
        </a:xfrm>
      </p:grpSpPr>
      <p:sp>
        <p:nvSpPr>
          <p:cNvPr id="368" name="Google Shape;368;ge600103d40_1_0"/>
          <p:cNvSpPr/>
          <p:nvPr/>
        </p:nvSpPr>
        <p:spPr>
          <a:xfrm>
            <a:off x="1919208" y="404596"/>
            <a:ext cx="8353500" cy="881700"/>
          </a:xfrm>
          <a:prstGeom prst="roundRect">
            <a:avLst>
              <a:gd fmla="val 16667" name="adj"/>
            </a:avLst>
          </a:prstGeom>
          <a:solidFill>
            <a:srgbClr val="EA9999"/>
          </a:solidFill>
          <a:ln cap="flat" cmpd="sng" w="9525">
            <a:solidFill>
              <a:srgbClr val="EA9999"/>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3600"/>
              <a:buFont typeface="Arial"/>
              <a:buNone/>
            </a:pPr>
            <a:r>
              <a:rPr b="0" i="0" lang="en-GB" sz="3600" u="none" cap="none" strike="noStrike">
                <a:solidFill>
                  <a:schemeClr val="dk1"/>
                </a:solidFill>
                <a:latin typeface="Calibri"/>
                <a:ea typeface="Calibri"/>
                <a:cs typeface="Calibri"/>
                <a:sym typeface="Calibri"/>
              </a:rPr>
              <a:t>Your School Mental Health Support Team</a:t>
            </a:r>
            <a:endParaRPr b="0" i="0" sz="3600" u="none" cap="none" strike="noStrike">
              <a:solidFill>
                <a:schemeClr val="dk1"/>
              </a:solidFill>
              <a:latin typeface="Calibri"/>
              <a:ea typeface="Calibri"/>
              <a:cs typeface="Calibri"/>
              <a:sym typeface="Calibri"/>
            </a:endParaRPr>
          </a:p>
        </p:txBody>
      </p:sp>
      <p:sp>
        <p:nvSpPr>
          <p:cNvPr id="369" name="Google Shape;369;ge600103d40_1_0"/>
          <p:cNvSpPr/>
          <p:nvPr/>
        </p:nvSpPr>
        <p:spPr>
          <a:xfrm>
            <a:off x="1392382" y="1558636"/>
            <a:ext cx="9393300" cy="4301700"/>
          </a:xfrm>
          <a:prstGeom prst="roundRect">
            <a:avLst>
              <a:gd fmla="val 16667" name="adj"/>
            </a:avLst>
          </a:prstGeom>
          <a:solidFill>
            <a:schemeClr val="lt1"/>
          </a:solidFill>
          <a:ln cap="flat" cmpd="sng" w="76200">
            <a:solidFill>
              <a:schemeClr val="accent6"/>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500"/>
              <a:buFont typeface="Arial"/>
              <a:buNone/>
            </a:pPr>
            <a:r>
              <a:rPr b="0" i="0" lang="en-GB" sz="2500" u="none" cap="none" strike="noStrike">
                <a:solidFill>
                  <a:schemeClr val="dk1"/>
                </a:solidFill>
                <a:latin typeface="Calibri"/>
                <a:ea typeface="Calibri"/>
                <a:cs typeface="Calibri"/>
                <a:sym typeface="Calibri"/>
              </a:rPr>
              <a:t>The Mental Health Support Team (MHST) is an early intervention team of mental health practitioners who provide emotional wellbeing support to children, young people, families/carers and staff in school settings, within Kingston and Richmond. The teams are delivered by Achieving for Children as part of our Emotional Health Service.</a:t>
            </a:r>
            <a:endParaRPr b="0" i="0" sz="2500" u="none" cap="none" strike="noStrike">
              <a:solidFill>
                <a:schemeClr val="dk1"/>
              </a:solidFill>
              <a:latin typeface="Calibri"/>
              <a:ea typeface="Calibri"/>
              <a:cs typeface="Calibri"/>
              <a:sym typeface="Calibri"/>
            </a:endParaRPr>
          </a:p>
          <a:p>
            <a:pPr indent="0" lvl="0" marL="0" marR="0" rtl="0" algn="ctr">
              <a:lnSpc>
                <a:spcPct val="100000"/>
              </a:lnSpc>
              <a:spcBef>
                <a:spcPts val="0"/>
              </a:spcBef>
              <a:spcAft>
                <a:spcPts val="0"/>
              </a:spcAft>
              <a:buClr>
                <a:srgbClr val="000000"/>
              </a:buClr>
              <a:buSzPts val="1500"/>
              <a:buFont typeface="Arial"/>
              <a:buNone/>
            </a:pPr>
            <a:r>
              <a:t/>
            </a:r>
            <a:endParaRPr b="0" i="0" sz="2500" u="none" cap="none" strike="noStrike">
              <a:solidFill>
                <a:schemeClr val="dk1"/>
              </a:solidFill>
              <a:latin typeface="Calibri"/>
              <a:ea typeface="Calibri"/>
              <a:cs typeface="Calibri"/>
              <a:sym typeface="Calibri"/>
            </a:endParaRPr>
          </a:p>
          <a:p>
            <a:pPr indent="0" lvl="0" marL="0" marR="0" rtl="0" algn="ctr">
              <a:lnSpc>
                <a:spcPct val="100000"/>
              </a:lnSpc>
              <a:spcBef>
                <a:spcPts val="0"/>
              </a:spcBef>
              <a:spcAft>
                <a:spcPts val="0"/>
              </a:spcAft>
              <a:buClr>
                <a:srgbClr val="000000"/>
              </a:buClr>
              <a:buSzPts val="1500"/>
              <a:buFont typeface="Arial"/>
              <a:buNone/>
            </a:pPr>
            <a:r>
              <a:rPr b="0" i="0" lang="en-GB" sz="2500" u="none" cap="none" strike="noStrike">
                <a:solidFill>
                  <a:schemeClr val="dk1"/>
                </a:solidFill>
                <a:latin typeface="Calibri"/>
                <a:ea typeface="Calibri"/>
                <a:cs typeface="Calibri"/>
                <a:sym typeface="Calibri"/>
              </a:rPr>
              <a:t>If you would like further support from our team, please speak to the Mental Health Lead staff member at your child’s school, or you can contact us at:</a:t>
            </a:r>
            <a:endParaRPr b="0" i="0" sz="2500" u="none" cap="none" strike="noStrike">
              <a:solidFill>
                <a:schemeClr val="dk1"/>
              </a:solidFill>
              <a:latin typeface="Calibri"/>
              <a:ea typeface="Calibri"/>
              <a:cs typeface="Calibri"/>
              <a:sym typeface="Calibri"/>
            </a:endParaRPr>
          </a:p>
          <a:p>
            <a:pPr indent="0" lvl="0" marL="0" marR="0" rtl="0" algn="ctr">
              <a:lnSpc>
                <a:spcPct val="100000"/>
              </a:lnSpc>
              <a:spcBef>
                <a:spcPts val="0"/>
              </a:spcBef>
              <a:spcAft>
                <a:spcPts val="0"/>
              </a:spcAft>
              <a:buClr>
                <a:srgbClr val="000000"/>
              </a:buClr>
              <a:buSzPts val="1500"/>
              <a:buFont typeface="Arial"/>
              <a:buNone/>
            </a:pPr>
            <a:r>
              <a:rPr b="0" i="0" lang="en-GB" sz="2500" u="none" cap="none" strike="noStrike">
                <a:solidFill>
                  <a:schemeClr val="dk1"/>
                </a:solidFill>
                <a:latin typeface="Calibri"/>
                <a:ea typeface="Calibri"/>
                <a:cs typeface="Calibri"/>
                <a:sym typeface="Calibri"/>
              </a:rPr>
              <a:t>Mhstbusiness.support@achievingforchildren.org.uk</a:t>
            </a:r>
            <a:endParaRPr b="0" i="0" sz="2500" u="none" cap="none" strike="noStrike">
              <a:solidFill>
                <a:schemeClr val="dk1"/>
              </a:solidFill>
              <a:latin typeface="Calibri"/>
              <a:ea typeface="Calibri"/>
              <a:cs typeface="Calibri"/>
              <a:sym typeface="Calibri"/>
            </a:endParaRPr>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4" name="Shape 374"/>
        <p:cNvGrpSpPr/>
        <p:nvPr/>
      </p:nvGrpSpPr>
      <p:grpSpPr>
        <a:xfrm>
          <a:off x="0" y="0"/>
          <a:ext cx="0" cy="0"/>
          <a:chOff x="0" y="0"/>
          <a:chExt cx="0" cy="0"/>
        </a:xfrm>
      </p:grpSpPr>
      <p:sp>
        <p:nvSpPr>
          <p:cNvPr id="375" name="Google Shape;375;p37"/>
          <p:cNvSpPr txBox="1"/>
          <p:nvPr/>
        </p:nvSpPr>
        <p:spPr>
          <a:xfrm>
            <a:off x="1894682" y="906230"/>
            <a:ext cx="8496300" cy="76835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chemeClr val="dk1"/>
              </a:buClr>
              <a:buSzPts val="4400"/>
              <a:buFont typeface="Arial"/>
              <a:buNone/>
            </a:pPr>
            <a:r>
              <a:rPr b="0" i="0" lang="en-GB" sz="4400" u="none" cap="none" strike="noStrike">
                <a:solidFill>
                  <a:schemeClr val="dk1"/>
                </a:solidFill>
                <a:latin typeface="Arial"/>
                <a:ea typeface="Arial"/>
                <a:cs typeface="Arial"/>
                <a:sym typeface="Arial"/>
              </a:rPr>
              <a:t>Questions - Ideas - Feedback</a:t>
            </a:r>
            <a:endParaRPr b="0" i="0" sz="1400" u="none" cap="none" strike="noStrike">
              <a:solidFill>
                <a:srgbClr val="000000"/>
              </a:solidFill>
              <a:latin typeface="Arial"/>
              <a:ea typeface="Arial"/>
              <a:cs typeface="Arial"/>
              <a:sym typeface="Arial"/>
            </a:endParaRPr>
          </a:p>
        </p:txBody>
      </p:sp>
      <p:pic>
        <p:nvPicPr>
          <p:cNvPr id="376" name="Google Shape;376;p37"/>
          <p:cNvPicPr preferRelativeResize="0"/>
          <p:nvPr/>
        </p:nvPicPr>
        <p:blipFill rotWithShape="1">
          <a:blip r:embed="rId3">
            <a:alphaModFix/>
          </a:blip>
          <a:srcRect b="0" l="0" r="0" t="0"/>
          <a:stretch/>
        </p:blipFill>
        <p:spPr>
          <a:xfrm>
            <a:off x="3273425" y="1793334"/>
            <a:ext cx="1244600" cy="3009900"/>
          </a:xfrm>
          <a:prstGeom prst="rect">
            <a:avLst/>
          </a:prstGeom>
          <a:noFill/>
          <a:ln>
            <a:noFill/>
          </a:ln>
        </p:spPr>
      </p:pic>
      <p:pic>
        <p:nvPicPr>
          <p:cNvPr id="377" name="Google Shape;377;p37"/>
          <p:cNvPicPr preferRelativeResize="0"/>
          <p:nvPr/>
        </p:nvPicPr>
        <p:blipFill rotWithShape="1">
          <a:blip r:embed="rId4">
            <a:alphaModFix/>
          </a:blip>
          <a:srcRect b="0" l="0" r="0" t="0"/>
          <a:stretch/>
        </p:blipFill>
        <p:spPr>
          <a:xfrm>
            <a:off x="7342265" y="1963505"/>
            <a:ext cx="1638300" cy="2941638"/>
          </a:xfrm>
          <a:prstGeom prst="rect">
            <a:avLst/>
          </a:prstGeom>
          <a:noFill/>
          <a:ln>
            <a:noFill/>
          </a:ln>
        </p:spPr>
      </p:pic>
      <p:pic>
        <p:nvPicPr>
          <p:cNvPr id="378" name="Google Shape;378;p37"/>
          <p:cNvPicPr preferRelativeResize="0"/>
          <p:nvPr/>
        </p:nvPicPr>
        <p:blipFill rotWithShape="1">
          <a:blip r:embed="rId5">
            <a:alphaModFix/>
          </a:blip>
          <a:srcRect b="0" l="0" r="0" t="0"/>
          <a:stretch/>
        </p:blipFill>
        <p:spPr>
          <a:xfrm>
            <a:off x="5314950" y="1674580"/>
            <a:ext cx="1655763" cy="3230563"/>
          </a:xfrm>
          <a:prstGeom prst="rect">
            <a:avLst/>
          </a:prstGeom>
          <a:noFill/>
          <a:ln>
            <a:noFill/>
          </a:ln>
        </p:spPr>
      </p:pic>
      <p:sp>
        <p:nvSpPr>
          <p:cNvPr id="379" name="Google Shape;379;p37"/>
          <p:cNvSpPr txBox="1"/>
          <p:nvPr/>
        </p:nvSpPr>
        <p:spPr>
          <a:xfrm>
            <a:off x="738850" y="4905150"/>
            <a:ext cx="10779600" cy="11697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0000"/>
              </a:buClr>
              <a:buSzPts val="3200"/>
              <a:buFont typeface="Arial"/>
              <a:buNone/>
            </a:pPr>
            <a:r>
              <a:rPr b="0" i="0" lang="en-GB" sz="3200" u="none" cap="none" strike="noStrike">
                <a:solidFill>
                  <a:srgbClr val="E06666"/>
                </a:solidFill>
                <a:latin typeface="Arial"/>
                <a:ea typeface="Arial"/>
                <a:cs typeface="Arial"/>
                <a:sym typeface="Arial"/>
              </a:rPr>
              <a:t>Contact us on:</a:t>
            </a:r>
            <a:r>
              <a:rPr b="0" i="0" lang="en-GB" sz="3500" u="none" cap="none" strike="noStrike">
                <a:solidFill>
                  <a:srgbClr val="E06666"/>
                </a:solidFill>
                <a:latin typeface="Arial"/>
                <a:ea typeface="Arial"/>
                <a:cs typeface="Arial"/>
                <a:sym typeface="Arial"/>
              </a:rPr>
              <a:t> </a:t>
            </a:r>
            <a:r>
              <a:rPr b="0" i="0" lang="en-GB" sz="3500" u="none" cap="none" strike="noStrike">
                <a:solidFill>
                  <a:srgbClr val="E06666"/>
                </a:solidFill>
                <a:highlight>
                  <a:srgbClr val="FFFFFF"/>
                </a:highlight>
                <a:latin typeface="Arial"/>
                <a:ea typeface="Arial"/>
                <a:cs typeface="Arial"/>
                <a:sym typeface="Arial"/>
              </a:rPr>
              <a:t>mhstbusiness.support@achievingforchildren.org.uk.</a:t>
            </a:r>
            <a:endParaRPr b="0" i="0" sz="3500" u="none" cap="none" strike="noStrike">
              <a:solidFill>
                <a:srgbClr val="E06666"/>
              </a:solidFill>
              <a:latin typeface="Arial"/>
              <a:ea typeface="Arial"/>
              <a:cs typeface="Arial"/>
              <a:sym typeface="Arial"/>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75"/>
                                        </p:tgtEl>
                                        <p:attrNameLst>
                                          <p:attrName>style.visibility</p:attrName>
                                        </p:attrNameLst>
                                      </p:cBhvr>
                                      <p:to>
                                        <p:strVal val="visible"/>
                                      </p:to>
                                    </p:set>
                                    <p:animEffect filter="fade" transition="in">
                                      <p:cBhvr>
                                        <p:cTn dur="500"/>
                                        <p:tgtEl>
                                          <p:spTgt spid="375"/>
                                        </p:tgtEl>
                                      </p:cBhvr>
                                    </p:animEffect>
                                  </p:childTnLst>
                                </p:cTn>
                              </p:par>
                              <p:par>
                                <p:cTn fill="hold" nodeType="withEffect" presetClass="entr" presetID="1" presetSubtype="0">
                                  <p:stCondLst>
                                    <p:cond delay="0"/>
                                  </p:stCondLst>
                                  <p:childTnLst>
                                    <p:set>
                                      <p:cBhvr>
                                        <p:cTn dur="1" fill="hold">
                                          <p:stCondLst>
                                            <p:cond delay="0"/>
                                          </p:stCondLst>
                                        </p:cTn>
                                        <p:tgtEl>
                                          <p:spTgt spid="378"/>
                                        </p:tgtEl>
                                        <p:attrNameLst>
                                          <p:attrName>style.visibility</p:attrName>
                                        </p:attrNameLst>
                                      </p:cBhvr>
                                      <p:to>
                                        <p:strVal val="visible"/>
                                      </p:to>
                                    </p:set>
                                  </p:childTnLst>
                                </p:cTn>
                              </p:par>
                              <p:par>
                                <p:cTn fill="hold" nodeType="withEffect" presetClass="entr" presetID="1" presetSubtype="0">
                                  <p:stCondLst>
                                    <p:cond delay="0"/>
                                  </p:stCondLst>
                                  <p:childTnLst>
                                    <p:set>
                                      <p:cBhvr>
                                        <p:cTn dur="1" fill="hold">
                                          <p:stCondLst>
                                            <p:cond delay="0"/>
                                          </p:stCondLst>
                                        </p:cTn>
                                        <p:tgtEl>
                                          <p:spTgt spid="376"/>
                                        </p:tgtEl>
                                        <p:attrNameLst>
                                          <p:attrName>style.visibility</p:attrName>
                                        </p:attrNameLst>
                                      </p:cBhvr>
                                      <p:to>
                                        <p:strVal val="visible"/>
                                      </p:to>
                                    </p:set>
                                  </p:childTnLst>
                                </p:cTn>
                              </p:par>
                              <p:par>
                                <p:cTn fill="hold" nodeType="withEffect" presetClass="entr" presetID="1" presetSubtype="0">
                                  <p:stCondLst>
                                    <p:cond delay="0"/>
                                  </p:stCondLst>
                                  <p:childTnLst>
                                    <p:set>
                                      <p:cBhvr>
                                        <p:cTn dur="1" fill="hold">
                                          <p:stCondLst>
                                            <p:cond delay="0"/>
                                          </p:stCondLst>
                                        </p:cTn>
                                        <p:tgtEl>
                                          <p:spTgt spid="377"/>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79"/>
                                        </p:tgtEl>
                                        <p:attrNameLst>
                                          <p:attrName>style.visibility</p:attrName>
                                        </p:attrNameLst>
                                      </p:cBhvr>
                                      <p:to>
                                        <p:strVal val="visible"/>
                                      </p:to>
                                    </p:set>
                                    <p:animEffect filter="fade" transition="in">
                                      <p:cBhvr>
                                        <p:cTn dur="500"/>
                                        <p:tgtEl>
                                          <p:spTgt spid="379"/>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theme/theme1.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Miranda Wallace</dc:creator>
</cp:coreProperties>
</file>